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310" r:id="rId2"/>
    <p:sldId id="300" r:id="rId3"/>
    <p:sldId id="342" r:id="rId4"/>
    <p:sldId id="301" r:id="rId5"/>
    <p:sldId id="343" r:id="rId6"/>
    <p:sldId id="344" r:id="rId7"/>
    <p:sldId id="269" r:id="rId8"/>
    <p:sldId id="270" r:id="rId9"/>
    <p:sldId id="345" r:id="rId10"/>
    <p:sldId id="346" r:id="rId11"/>
    <p:sldId id="347" r:id="rId12"/>
    <p:sldId id="348" r:id="rId13"/>
    <p:sldId id="349" r:id="rId14"/>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9DD441-121F-4798-B212-20BBD41E687F}" v="184" dt="2024-10-28T19:26:24.1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12" autoAdjust="0"/>
    <p:restoredTop sz="80836" autoAdjust="0"/>
  </p:normalViewPr>
  <p:slideViewPr>
    <p:cSldViewPr snapToGrid="0">
      <p:cViewPr varScale="1">
        <p:scale>
          <a:sx n="128" d="100"/>
          <a:sy n="128" d="100"/>
        </p:scale>
        <p:origin x="110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Grath, Heather" userId="83a50b91-6da5-44bc-8c99-acbf49e4c414" providerId="ADAL" clId="{DA9DD441-121F-4798-B212-20BBD41E687F}"/>
    <pc:docChg chg="undo custSel addSld delSld modSld sldOrd">
      <pc:chgData name="McGrath, Heather" userId="83a50b91-6da5-44bc-8c99-acbf49e4c414" providerId="ADAL" clId="{DA9DD441-121F-4798-B212-20BBD41E687F}" dt="2024-10-28T19:59:47.235" v="2583" actId="20577"/>
      <pc:docMkLst>
        <pc:docMk/>
      </pc:docMkLst>
      <pc:sldChg chg="del">
        <pc:chgData name="McGrath, Heather" userId="83a50b91-6da5-44bc-8c99-acbf49e4c414" providerId="ADAL" clId="{DA9DD441-121F-4798-B212-20BBD41E687F}" dt="2024-10-28T16:56:14.318" v="9" actId="47"/>
        <pc:sldMkLst>
          <pc:docMk/>
          <pc:sldMk cId="3681757254" sldId="256"/>
        </pc:sldMkLst>
      </pc:sldChg>
      <pc:sldChg chg="del">
        <pc:chgData name="McGrath, Heather" userId="83a50b91-6da5-44bc-8c99-acbf49e4c414" providerId="ADAL" clId="{DA9DD441-121F-4798-B212-20BBD41E687F}" dt="2024-10-28T16:56:08.705" v="8" actId="47"/>
        <pc:sldMkLst>
          <pc:docMk/>
          <pc:sldMk cId="3383927678" sldId="257"/>
        </pc:sldMkLst>
      </pc:sldChg>
      <pc:sldChg chg="del">
        <pc:chgData name="McGrath, Heather" userId="83a50b91-6da5-44bc-8c99-acbf49e4c414" providerId="ADAL" clId="{DA9DD441-121F-4798-B212-20BBD41E687F}" dt="2024-10-28T16:56:08.705" v="8" actId="47"/>
        <pc:sldMkLst>
          <pc:docMk/>
          <pc:sldMk cId="55219420" sldId="259"/>
        </pc:sldMkLst>
      </pc:sldChg>
      <pc:sldChg chg="del">
        <pc:chgData name="McGrath, Heather" userId="83a50b91-6da5-44bc-8c99-acbf49e4c414" providerId="ADAL" clId="{DA9DD441-121F-4798-B212-20BBD41E687F}" dt="2024-10-28T16:56:14.318" v="9" actId="47"/>
        <pc:sldMkLst>
          <pc:docMk/>
          <pc:sldMk cId="902606946" sldId="261"/>
        </pc:sldMkLst>
      </pc:sldChg>
      <pc:sldChg chg="del">
        <pc:chgData name="McGrath, Heather" userId="83a50b91-6da5-44bc-8c99-acbf49e4c414" providerId="ADAL" clId="{DA9DD441-121F-4798-B212-20BBD41E687F}" dt="2024-10-28T16:56:14.318" v="9" actId="47"/>
        <pc:sldMkLst>
          <pc:docMk/>
          <pc:sldMk cId="1025341637" sldId="262"/>
        </pc:sldMkLst>
      </pc:sldChg>
      <pc:sldChg chg="del">
        <pc:chgData name="McGrath, Heather" userId="83a50b91-6da5-44bc-8c99-acbf49e4c414" providerId="ADAL" clId="{DA9DD441-121F-4798-B212-20BBD41E687F}" dt="2024-10-28T16:56:14.318" v="9" actId="47"/>
        <pc:sldMkLst>
          <pc:docMk/>
          <pc:sldMk cId="0" sldId="264"/>
        </pc:sldMkLst>
      </pc:sldChg>
      <pc:sldChg chg="del">
        <pc:chgData name="McGrath, Heather" userId="83a50b91-6da5-44bc-8c99-acbf49e4c414" providerId="ADAL" clId="{DA9DD441-121F-4798-B212-20BBD41E687F}" dt="2024-10-28T16:56:08.705" v="8" actId="47"/>
        <pc:sldMkLst>
          <pc:docMk/>
          <pc:sldMk cId="1433770326" sldId="265"/>
        </pc:sldMkLst>
      </pc:sldChg>
      <pc:sldChg chg="del">
        <pc:chgData name="McGrath, Heather" userId="83a50b91-6da5-44bc-8c99-acbf49e4c414" providerId="ADAL" clId="{DA9DD441-121F-4798-B212-20BBD41E687F}" dt="2024-10-28T16:56:14.318" v="9" actId="47"/>
        <pc:sldMkLst>
          <pc:docMk/>
          <pc:sldMk cId="2826384485" sldId="266"/>
        </pc:sldMkLst>
      </pc:sldChg>
      <pc:sldChg chg="del">
        <pc:chgData name="McGrath, Heather" userId="83a50b91-6da5-44bc-8c99-acbf49e4c414" providerId="ADAL" clId="{DA9DD441-121F-4798-B212-20BBD41E687F}" dt="2024-10-28T16:56:14.318" v="9" actId="47"/>
        <pc:sldMkLst>
          <pc:docMk/>
          <pc:sldMk cId="2655213334" sldId="267"/>
        </pc:sldMkLst>
      </pc:sldChg>
      <pc:sldChg chg="del">
        <pc:chgData name="McGrath, Heather" userId="83a50b91-6da5-44bc-8c99-acbf49e4c414" providerId="ADAL" clId="{DA9DD441-121F-4798-B212-20BBD41E687F}" dt="2024-10-28T16:56:14.318" v="9" actId="47"/>
        <pc:sldMkLst>
          <pc:docMk/>
          <pc:sldMk cId="2656353383" sldId="268"/>
        </pc:sldMkLst>
      </pc:sldChg>
      <pc:sldChg chg="ord">
        <pc:chgData name="McGrath, Heather" userId="83a50b91-6da5-44bc-8c99-acbf49e4c414" providerId="ADAL" clId="{DA9DD441-121F-4798-B212-20BBD41E687F}" dt="2024-10-28T16:56:23.290" v="11"/>
        <pc:sldMkLst>
          <pc:docMk/>
          <pc:sldMk cId="282089359" sldId="269"/>
        </pc:sldMkLst>
      </pc:sldChg>
      <pc:sldChg chg="ord">
        <pc:chgData name="McGrath, Heather" userId="83a50b91-6da5-44bc-8c99-acbf49e4c414" providerId="ADAL" clId="{DA9DD441-121F-4798-B212-20BBD41E687F}" dt="2024-10-28T17:14:26.779" v="956"/>
        <pc:sldMkLst>
          <pc:docMk/>
          <pc:sldMk cId="1082185776" sldId="270"/>
        </pc:sldMkLst>
      </pc:sldChg>
      <pc:sldChg chg="del">
        <pc:chgData name="McGrath, Heather" userId="83a50b91-6da5-44bc-8c99-acbf49e4c414" providerId="ADAL" clId="{DA9DD441-121F-4798-B212-20BBD41E687F}" dt="2024-10-28T16:56:08.705" v="8" actId="47"/>
        <pc:sldMkLst>
          <pc:docMk/>
          <pc:sldMk cId="54464015" sldId="271"/>
        </pc:sldMkLst>
      </pc:sldChg>
      <pc:sldChg chg="del">
        <pc:chgData name="McGrath, Heather" userId="83a50b91-6da5-44bc-8c99-acbf49e4c414" providerId="ADAL" clId="{DA9DD441-121F-4798-B212-20BBD41E687F}" dt="2024-10-28T16:55:48.072" v="4" actId="47"/>
        <pc:sldMkLst>
          <pc:docMk/>
          <pc:sldMk cId="2283024666" sldId="272"/>
        </pc:sldMkLst>
      </pc:sldChg>
      <pc:sldChg chg="addSp delSp modSp del mod">
        <pc:chgData name="McGrath, Heather" userId="83a50b91-6da5-44bc-8c99-acbf49e4c414" providerId="ADAL" clId="{DA9DD441-121F-4798-B212-20BBD41E687F}" dt="2024-10-28T17:16:28.606" v="1061" actId="47"/>
        <pc:sldMkLst>
          <pc:docMk/>
          <pc:sldMk cId="1690559506" sldId="273"/>
        </pc:sldMkLst>
        <pc:spChg chg="add del">
          <ac:chgData name="McGrath, Heather" userId="83a50b91-6da5-44bc-8c99-acbf49e4c414" providerId="ADAL" clId="{DA9DD441-121F-4798-B212-20BBD41E687F}" dt="2024-10-28T17:16:25.875" v="1059" actId="478"/>
          <ac:spMkLst>
            <pc:docMk/>
            <pc:sldMk cId="1690559506" sldId="273"/>
            <ac:spMk id="6" creationId="{5E30DC75-434A-27BC-EDBF-4579A2EB133F}"/>
          </ac:spMkLst>
        </pc:spChg>
        <pc:picChg chg="mod">
          <ac:chgData name="McGrath, Heather" userId="83a50b91-6da5-44bc-8c99-acbf49e4c414" providerId="ADAL" clId="{DA9DD441-121F-4798-B212-20BBD41E687F}" dt="2024-10-28T17:16:27.405" v="1060" actId="1076"/>
          <ac:picMkLst>
            <pc:docMk/>
            <pc:sldMk cId="1690559506" sldId="273"/>
            <ac:picMk id="7" creationId="{8D007B2B-99EB-63C1-D4D4-3C4FFA1CA7B4}"/>
          </ac:picMkLst>
        </pc:picChg>
      </pc:sldChg>
      <pc:sldChg chg="del">
        <pc:chgData name="McGrath, Heather" userId="83a50b91-6da5-44bc-8c99-acbf49e4c414" providerId="ADAL" clId="{DA9DD441-121F-4798-B212-20BBD41E687F}" dt="2024-10-28T16:55:41.249" v="3" actId="47"/>
        <pc:sldMkLst>
          <pc:docMk/>
          <pc:sldMk cId="1318173666" sldId="278"/>
        </pc:sldMkLst>
      </pc:sldChg>
      <pc:sldChg chg="del">
        <pc:chgData name="McGrath, Heather" userId="83a50b91-6da5-44bc-8c99-acbf49e4c414" providerId="ADAL" clId="{DA9DD441-121F-4798-B212-20BBD41E687F}" dt="2024-10-28T17:46:12.999" v="1515" actId="47"/>
        <pc:sldMkLst>
          <pc:docMk/>
          <pc:sldMk cId="2952423091" sldId="279"/>
        </pc:sldMkLst>
      </pc:sldChg>
      <pc:sldChg chg="del">
        <pc:chgData name="McGrath, Heather" userId="83a50b91-6da5-44bc-8c99-acbf49e4c414" providerId="ADAL" clId="{DA9DD441-121F-4798-B212-20BBD41E687F}" dt="2024-10-28T17:57:14.643" v="1864" actId="47"/>
        <pc:sldMkLst>
          <pc:docMk/>
          <pc:sldMk cId="3114312917" sldId="280"/>
        </pc:sldMkLst>
      </pc:sldChg>
      <pc:sldChg chg="del">
        <pc:chgData name="McGrath, Heather" userId="83a50b91-6da5-44bc-8c99-acbf49e4c414" providerId="ADAL" clId="{DA9DD441-121F-4798-B212-20BBD41E687F}" dt="2024-10-28T16:56:08.705" v="8" actId="47"/>
        <pc:sldMkLst>
          <pc:docMk/>
          <pc:sldMk cId="2999202800" sldId="281"/>
        </pc:sldMkLst>
      </pc:sldChg>
      <pc:sldChg chg="del">
        <pc:chgData name="McGrath, Heather" userId="83a50b91-6da5-44bc-8c99-acbf49e4c414" providerId="ADAL" clId="{DA9DD441-121F-4798-B212-20BBD41E687F}" dt="2024-10-28T16:55:56.092" v="5" actId="47"/>
        <pc:sldMkLst>
          <pc:docMk/>
          <pc:sldMk cId="1640577452" sldId="282"/>
        </pc:sldMkLst>
      </pc:sldChg>
      <pc:sldChg chg="del">
        <pc:chgData name="McGrath, Heather" userId="83a50b91-6da5-44bc-8c99-acbf49e4c414" providerId="ADAL" clId="{DA9DD441-121F-4798-B212-20BBD41E687F}" dt="2024-10-28T17:57:16.704" v="1866" actId="47"/>
        <pc:sldMkLst>
          <pc:docMk/>
          <pc:sldMk cId="1428460451" sldId="285"/>
        </pc:sldMkLst>
      </pc:sldChg>
      <pc:sldChg chg="del">
        <pc:chgData name="McGrath, Heather" userId="83a50b91-6da5-44bc-8c99-acbf49e4c414" providerId="ADAL" clId="{DA9DD441-121F-4798-B212-20BBD41E687F}" dt="2024-10-28T17:46:14.181" v="1516" actId="47"/>
        <pc:sldMkLst>
          <pc:docMk/>
          <pc:sldMk cId="3620821206" sldId="286"/>
        </pc:sldMkLst>
      </pc:sldChg>
      <pc:sldChg chg="del">
        <pc:chgData name="McGrath, Heather" userId="83a50b91-6da5-44bc-8c99-acbf49e4c414" providerId="ADAL" clId="{DA9DD441-121F-4798-B212-20BBD41E687F}" dt="2024-10-28T17:57:13.759" v="1863" actId="47"/>
        <pc:sldMkLst>
          <pc:docMk/>
          <pc:sldMk cId="494774500" sldId="287"/>
        </pc:sldMkLst>
      </pc:sldChg>
      <pc:sldChg chg="del">
        <pc:chgData name="McGrath, Heather" userId="83a50b91-6da5-44bc-8c99-acbf49e4c414" providerId="ADAL" clId="{DA9DD441-121F-4798-B212-20BBD41E687F}" dt="2024-10-28T16:55:56.092" v="5" actId="47"/>
        <pc:sldMkLst>
          <pc:docMk/>
          <pc:sldMk cId="3688033608" sldId="289"/>
        </pc:sldMkLst>
      </pc:sldChg>
      <pc:sldChg chg="del">
        <pc:chgData name="McGrath, Heather" userId="83a50b91-6da5-44bc-8c99-acbf49e4c414" providerId="ADAL" clId="{DA9DD441-121F-4798-B212-20BBD41E687F}" dt="2024-10-28T16:55:56.092" v="5" actId="47"/>
        <pc:sldMkLst>
          <pc:docMk/>
          <pc:sldMk cId="28932400" sldId="290"/>
        </pc:sldMkLst>
      </pc:sldChg>
      <pc:sldChg chg="del">
        <pc:chgData name="McGrath, Heather" userId="83a50b91-6da5-44bc-8c99-acbf49e4c414" providerId="ADAL" clId="{DA9DD441-121F-4798-B212-20BBD41E687F}" dt="2024-10-28T16:55:56.092" v="5" actId="47"/>
        <pc:sldMkLst>
          <pc:docMk/>
          <pc:sldMk cId="397490156" sldId="296"/>
        </pc:sldMkLst>
      </pc:sldChg>
      <pc:sldChg chg="del">
        <pc:chgData name="McGrath, Heather" userId="83a50b91-6da5-44bc-8c99-acbf49e4c414" providerId="ADAL" clId="{DA9DD441-121F-4798-B212-20BBD41E687F}" dt="2024-10-28T16:55:56.092" v="5" actId="47"/>
        <pc:sldMkLst>
          <pc:docMk/>
          <pc:sldMk cId="1153806241" sldId="297"/>
        </pc:sldMkLst>
      </pc:sldChg>
      <pc:sldChg chg="del">
        <pc:chgData name="McGrath, Heather" userId="83a50b91-6da5-44bc-8c99-acbf49e4c414" providerId="ADAL" clId="{DA9DD441-121F-4798-B212-20BBD41E687F}" dt="2024-10-28T16:55:56.092" v="5" actId="47"/>
        <pc:sldMkLst>
          <pc:docMk/>
          <pc:sldMk cId="684168990" sldId="298"/>
        </pc:sldMkLst>
      </pc:sldChg>
      <pc:sldChg chg="del">
        <pc:chgData name="McGrath, Heather" userId="83a50b91-6da5-44bc-8c99-acbf49e4c414" providerId="ADAL" clId="{DA9DD441-121F-4798-B212-20BBD41E687F}" dt="2024-10-28T16:55:56.092" v="5" actId="47"/>
        <pc:sldMkLst>
          <pc:docMk/>
          <pc:sldMk cId="4244717647" sldId="299"/>
        </pc:sldMkLst>
      </pc:sldChg>
      <pc:sldChg chg="addSp modSp mod ord">
        <pc:chgData name="McGrath, Heather" userId="83a50b91-6da5-44bc-8c99-acbf49e4c414" providerId="ADAL" clId="{DA9DD441-121F-4798-B212-20BBD41E687F}" dt="2024-10-28T19:59:47.235" v="2583" actId="20577"/>
        <pc:sldMkLst>
          <pc:docMk/>
          <pc:sldMk cId="2988446188" sldId="300"/>
        </pc:sldMkLst>
        <pc:spChg chg="mod">
          <ac:chgData name="McGrath, Heather" userId="83a50b91-6da5-44bc-8c99-acbf49e4c414" providerId="ADAL" clId="{DA9DD441-121F-4798-B212-20BBD41E687F}" dt="2024-10-28T19:59:47.235" v="2583" actId="20577"/>
          <ac:spMkLst>
            <pc:docMk/>
            <pc:sldMk cId="2988446188" sldId="300"/>
            <ac:spMk id="3" creationId="{7672E809-EFD3-37E0-5493-632B2AF95BC0}"/>
          </ac:spMkLst>
        </pc:spChg>
        <pc:picChg chg="add mod modCrop">
          <ac:chgData name="McGrath, Heather" userId="83a50b91-6da5-44bc-8c99-acbf49e4c414" providerId="ADAL" clId="{DA9DD441-121F-4798-B212-20BBD41E687F}" dt="2024-10-28T17:04:20.928" v="225" actId="1076"/>
          <ac:picMkLst>
            <pc:docMk/>
            <pc:sldMk cId="2988446188" sldId="300"/>
            <ac:picMk id="5" creationId="{9D1A46E9-2E2A-D587-C46F-E8C43A7AB29A}"/>
          </ac:picMkLst>
        </pc:picChg>
        <pc:picChg chg="add mod modCrop">
          <ac:chgData name="McGrath, Heather" userId="83a50b91-6da5-44bc-8c99-acbf49e4c414" providerId="ADAL" clId="{DA9DD441-121F-4798-B212-20BBD41E687F}" dt="2024-10-28T17:04:39.336" v="230" actId="1076"/>
          <ac:picMkLst>
            <pc:docMk/>
            <pc:sldMk cId="2988446188" sldId="300"/>
            <ac:picMk id="6" creationId="{9A69CF46-FCA7-00BC-8574-8DCC9FAFF78E}"/>
          </ac:picMkLst>
        </pc:picChg>
      </pc:sldChg>
      <pc:sldChg chg="ord">
        <pc:chgData name="McGrath, Heather" userId="83a50b91-6da5-44bc-8c99-acbf49e4c414" providerId="ADAL" clId="{DA9DD441-121F-4798-B212-20BBD41E687F}" dt="2024-10-28T16:57:03.365" v="69"/>
        <pc:sldMkLst>
          <pc:docMk/>
          <pc:sldMk cId="1062005568" sldId="301"/>
        </pc:sldMkLst>
      </pc:sldChg>
      <pc:sldChg chg="del">
        <pc:chgData name="McGrath, Heather" userId="83a50b91-6da5-44bc-8c99-acbf49e4c414" providerId="ADAL" clId="{DA9DD441-121F-4798-B212-20BBD41E687F}" dt="2024-10-28T16:56:02.418" v="7" actId="47"/>
        <pc:sldMkLst>
          <pc:docMk/>
          <pc:sldMk cId="2969276750" sldId="302"/>
        </pc:sldMkLst>
      </pc:sldChg>
      <pc:sldChg chg="del">
        <pc:chgData name="McGrath, Heather" userId="83a50b91-6da5-44bc-8c99-acbf49e4c414" providerId="ADAL" clId="{DA9DD441-121F-4798-B212-20BBD41E687F}" dt="2024-10-28T17:16:57.728" v="1109" actId="47"/>
        <pc:sldMkLst>
          <pc:docMk/>
          <pc:sldMk cId="3302979618" sldId="303"/>
        </pc:sldMkLst>
      </pc:sldChg>
      <pc:sldChg chg="del">
        <pc:chgData name="McGrath, Heather" userId="83a50b91-6da5-44bc-8c99-acbf49e4c414" providerId="ADAL" clId="{DA9DD441-121F-4798-B212-20BBD41E687F}" dt="2024-10-28T17:57:15.441" v="1865" actId="47"/>
        <pc:sldMkLst>
          <pc:docMk/>
          <pc:sldMk cId="3786661815" sldId="304"/>
        </pc:sldMkLst>
      </pc:sldChg>
      <pc:sldChg chg="del">
        <pc:chgData name="McGrath, Heather" userId="83a50b91-6da5-44bc-8c99-acbf49e4c414" providerId="ADAL" clId="{DA9DD441-121F-4798-B212-20BBD41E687F}" dt="2024-10-28T16:55:59.505" v="6" actId="47"/>
        <pc:sldMkLst>
          <pc:docMk/>
          <pc:sldMk cId="694221387" sldId="305"/>
        </pc:sldMkLst>
      </pc:sldChg>
      <pc:sldChg chg="del">
        <pc:chgData name="McGrath, Heather" userId="83a50b91-6da5-44bc-8c99-acbf49e4c414" providerId="ADAL" clId="{DA9DD441-121F-4798-B212-20BBD41E687F}" dt="2024-10-28T16:55:59.505" v="6" actId="47"/>
        <pc:sldMkLst>
          <pc:docMk/>
          <pc:sldMk cId="569888761" sldId="306"/>
        </pc:sldMkLst>
      </pc:sldChg>
      <pc:sldChg chg="del">
        <pc:chgData name="McGrath, Heather" userId="83a50b91-6da5-44bc-8c99-acbf49e4c414" providerId="ADAL" clId="{DA9DD441-121F-4798-B212-20BBD41E687F}" dt="2024-10-28T17:57:18.216" v="1867" actId="47"/>
        <pc:sldMkLst>
          <pc:docMk/>
          <pc:sldMk cId="998424475" sldId="307"/>
        </pc:sldMkLst>
      </pc:sldChg>
      <pc:sldChg chg="del">
        <pc:chgData name="McGrath, Heather" userId="83a50b91-6da5-44bc-8c99-acbf49e4c414" providerId="ADAL" clId="{DA9DD441-121F-4798-B212-20BBD41E687F}" dt="2024-10-28T16:55:56.092" v="5" actId="47"/>
        <pc:sldMkLst>
          <pc:docMk/>
          <pc:sldMk cId="1375591961" sldId="308"/>
        </pc:sldMkLst>
      </pc:sldChg>
      <pc:sldChg chg="del">
        <pc:chgData name="McGrath, Heather" userId="83a50b91-6da5-44bc-8c99-acbf49e4c414" providerId="ADAL" clId="{DA9DD441-121F-4798-B212-20BBD41E687F}" dt="2024-10-28T16:56:08.705" v="8" actId="47"/>
        <pc:sldMkLst>
          <pc:docMk/>
          <pc:sldMk cId="1711144933" sldId="309"/>
        </pc:sldMkLst>
      </pc:sldChg>
      <pc:sldChg chg="delSp modSp mod">
        <pc:chgData name="McGrath, Heather" userId="83a50b91-6da5-44bc-8c99-acbf49e4c414" providerId="ADAL" clId="{DA9DD441-121F-4798-B212-20BBD41E687F}" dt="2024-10-28T19:48:29.478" v="2511" actId="1076"/>
        <pc:sldMkLst>
          <pc:docMk/>
          <pc:sldMk cId="4187749373" sldId="310"/>
        </pc:sldMkLst>
        <pc:spChg chg="mod">
          <ac:chgData name="McGrath, Heather" userId="83a50b91-6da5-44bc-8c99-acbf49e4c414" providerId="ADAL" clId="{DA9DD441-121F-4798-B212-20BBD41E687F}" dt="2024-10-28T19:47:58.224" v="2443" actId="404"/>
          <ac:spMkLst>
            <pc:docMk/>
            <pc:sldMk cId="4187749373" sldId="310"/>
            <ac:spMk id="2" creationId="{FEB453BD-5ABE-DFF9-F43E-FCD7051CA1FC}"/>
          </ac:spMkLst>
        </pc:spChg>
        <pc:spChg chg="mod">
          <ac:chgData name="McGrath, Heather" userId="83a50b91-6da5-44bc-8c99-acbf49e4c414" providerId="ADAL" clId="{DA9DD441-121F-4798-B212-20BBD41E687F}" dt="2024-10-28T19:48:25.829" v="2510" actId="20577"/>
          <ac:spMkLst>
            <pc:docMk/>
            <pc:sldMk cId="4187749373" sldId="310"/>
            <ac:spMk id="3" creationId="{810F3759-CC1E-24B8-537C-1F12B21A8EDB}"/>
          </ac:spMkLst>
        </pc:spChg>
        <pc:spChg chg="mod">
          <ac:chgData name="McGrath, Heather" userId="83a50b91-6da5-44bc-8c99-acbf49e4c414" providerId="ADAL" clId="{DA9DD441-121F-4798-B212-20BBD41E687F}" dt="2024-10-28T19:48:29.478" v="2511" actId="1076"/>
          <ac:spMkLst>
            <pc:docMk/>
            <pc:sldMk cId="4187749373" sldId="310"/>
            <ac:spMk id="5" creationId="{8AE072A9-EA9C-A73E-0F81-73BDEEC6E2B7}"/>
          </ac:spMkLst>
        </pc:spChg>
        <pc:spChg chg="del mod">
          <ac:chgData name="McGrath, Heather" userId="83a50b91-6da5-44bc-8c99-acbf49e4c414" providerId="ADAL" clId="{DA9DD441-121F-4798-B212-20BBD41E687F}" dt="2024-10-28T19:47:12.476" v="2335" actId="478"/>
          <ac:spMkLst>
            <pc:docMk/>
            <pc:sldMk cId="4187749373" sldId="310"/>
            <ac:spMk id="7" creationId="{E19B2D88-F0C6-ED3A-6C68-FD83F9B09208}"/>
          </ac:spMkLst>
        </pc:spChg>
      </pc:sldChg>
      <pc:sldChg chg="del">
        <pc:chgData name="McGrath, Heather" userId="83a50b91-6da5-44bc-8c99-acbf49e4c414" providerId="ADAL" clId="{DA9DD441-121F-4798-B212-20BBD41E687F}" dt="2024-10-28T16:55:20.245" v="2" actId="47"/>
        <pc:sldMkLst>
          <pc:docMk/>
          <pc:sldMk cId="543615638" sldId="311"/>
        </pc:sldMkLst>
      </pc:sldChg>
      <pc:sldChg chg="del">
        <pc:chgData name="McGrath, Heather" userId="83a50b91-6da5-44bc-8c99-acbf49e4c414" providerId="ADAL" clId="{DA9DD441-121F-4798-B212-20BBD41E687F}" dt="2024-10-28T16:55:20.245" v="2" actId="47"/>
        <pc:sldMkLst>
          <pc:docMk/>
          <pc:sldMk cId="3318182580" sldId="312"/>
        </pc:sldMkLst>
      </pc:sldChg>
      <pc:sldChg chg="del">
        <pc:chgData name="McGrath, Heather" userId="83a50b91-6da5-44bc-8c99-acbf49e4c414" providerId="ADAL" clId="{DA9DD441-121F-4798-B212-20BBD41E687F}" dt="2024-10-28T16:55:20.245" v="2" actId="47"/>
        <pc:sldMkLst>
          <pc:docMk/>
          <pc:sldMk cId="3931373715" sldId="313"/>
        </pc:sldMkLst>
      </pc:sldChg>
      <pc:sldChg chg="del">
        <pc:chgData name="McGrath, Heather" userId="83a50b91-6da5-44bc-8c99-acbf49e4c414" providerId="ADAL" clId="{DA9DD441-121F-4798-B212-20BBD41E687F}" dt="2024-10-28T16:55:20.245" v="2" actId="47"/>
        <pc:sldMkLst>
          <pc:docMk/>
          <pc:sldMk cId="3657235414" sldId="314"/>
        </pc:sldMkLst>
      </pc:sldChg>
      <pc:sldChg chg="del">
        <pc:chgData name="McGrath, Heather" userId="83a50b91-6da5-44bc-8c99-acbf49e4c414" providerId="ADAL" clId="{DA9DD441-121F-4798-B212-20BBD41E687F}" dt="2024-10-28T16:55:20.245" v="2" actId="47"/>
        <pc:sldMkLst>
          <pc:docMk/>
          <pc:sldMk cId="3077308844" sldId="315"/>
        </pc:sldMkLst>
      </pc:sldChg>
      <pc:sldChg chg="del">
        <pc:chgData name="McGrath, Heather" userId="83a50b91-6da5-44bc-8c99-acbf49e4c414" providerId="ADAL" clId="{DA9DD441-121F-4798-B212-20BBD41E687F}" dt="2024-10-28T16:55:20.245" v="2" actId="47"/>
        <pc:sldMkLst>
          <pc:docMk/>
          <pc:sldMk cId="3353053454" sldId="316"/>
        </pc:sldMkLst>
      </pc:sldChg>
      <pc:sldChg chg="del">
        <pc:chgData name="McGrath, Heather" userId="83a50b91-6da5-44bc-8c99-acbf49e4c414" providerId="ADAL" clId="{DA9DD441-121F-4798-B212-20BBD41E687F}" dt="2024-10-28T16:55:41.249" v="3" actId="47"/>
        <pc:sldMkLst>
          <pc:docMk/>
          <pc:sldMk cId="1596897042" sldId="317"/>
        </pc:sldMkLst>
      </pc:sldChg>
      <pc:sldChg chg="del">
        <pc:chgData name="McGrath, Heather" userId="83a50b91-6da5-44bc-8c99-acbf49e4c414" providerId="ADAL" clId="{DA9DD441-121F-4798-B212-20BBD41E687F}" dt="2024-10-28T16:55:41.249" v="3" actId="47"/>
        <pc:sldMkLst>
          <pc:docMk/>
          <pc:sldMk cId="3336671441" sldId="318"/>
        </pc:sldMkLst>
      </pc:sldChg>
      <pc:sldChg chg="del">
        <pc:chgData name="McGrath, Heather" userId="83a50b91-6da5-44bc-8c99-acbf49e4c414" providerId="ADAL" clId="{DA9DD441-121F-4798-B212-20BBD41E687F}" dt="2024-10-28T17:14:51.669" v="960" actId="47"/>
        <pc:sldMkLst>
          <pc:docMk/>
          <pc:sldMk cId="2954422308" sldId="320"/>
        </pc:sldMkLst>
      </pc:sldChg>
      <pc:sldChg chg="del">
        <pc:chgData name="McGrath, Heather" userId="83a50b91-6da5-44bc-8c99-acbf49e4c414" providerId="ADAL" clId="{DA9DD441-121F-4798-B212-20BBD41E687F}" dt="2024-10-28T16:55:41.249" v="3" actId="47"/>
        <pc:sldMkLst>
          <pc:docMk/>
          <pc:sldMk cId="2634179061" sldId="321"/>
        </pc:sldMkLst>
      </pc:sldChg>
      <pc:sldChg chg="del">
        <pc:chgData name="McGrath, Heather" userId="83a50b91-6da5-44bc-8c99-acbf49e4c414" providerId="ADAL" clId="{DA9DD441-121F-4798-B212-20BBD41E687F}" dt="2024-10-28T16:55:41.249" v="3" actId="47"/>
        <pc:sldMkLst>
          <pc:docMk/>
          <pc:sldMk cId="2931684425" sldId="322"/>
        </pc:sldMkLst>
      </pc:sldChg>
      <pc:sldChg chg="del">
        <pc:chgData name="McGrath, Heather" userId="83a50b91-6da5-44bc-8c99-acbf49e4c414" providerId="ADAL" clId="{DA9DD441-121F-4798-B212-20BBD41E687F}" dt="2024-10-28T16:55:41.249" v="3" actId="47"/>
        <pc:sldMkLst>
          <pc:docMk/>
          <pc:sldMk cId="697758030" sldId="323"/>
        </pc:sldMkLst>
      </pc:sldChg>
      <pc:sldChg chg="del">
        <pc:chgData name="McGrath, Heather" userId="83a50b91-6da5-44bc-8c99-acbf49e4c414" providerId="ADAL" clId="{DA9DD441-121F-4798-B212-20BBD41E687F}" dt="2024-10-28T17:14:46.497" v="958" actId="47"/>
        <pc:sldMkLst>
          <pc:docMk/>
          <pc:sldMk cId="3866855341" sldId="324"/>
        </pc:sldMkLst>
      </pc:sldChg>
      <pc:sldChg chg="del">
        <pc:chgData name="McGrath, Heather" userId="83a50b91-6da5-44bc-8c99-acbf49e4c414" providerId="ADAL" clId="{DA9DD441-121F-4798-B212-20BBD41E687F}" dt="2024-10-28T16:55:41.249" v="3" actId="47"/>
        <pc:sldMkLst>
          <pc:docMk/>
          <pc:sldMk cId="397605187" sldId="326"/>
        </pc:sldMkLst>
      </pc:sldChg>
      <pc:sldChg chg="del">
        <pc:chgData name="McGrath, Heather" userId="83a50b91-6da5-44bc-8c99-acbf49e4c414" providerId="ADAL" clId="{DA9DD441-121F-4798-B212-20BBD41E687F}" dt="2024-10-28T16:55:41.249" v="3" actId="47"/>
        <pc:sldMkLst>
          <pc:docMk/>
          <pc:sldMk cId="3376865217" sldId="327"/>
        </pc:sldMkLst>
      </pc:sldChg>
      <pc:sldChg chg="del">
        <pc:chgData name="McGrath, Heather" userId="83a50b91-6da5-44bc-8c99-acbf49e4c414" providerId="ADAL" clId="{DA9DD441-121F-4798-B212-20BBD41E687F}" dt="2024-10-28T16:55:41.249" v="3" actId="47"/>
        <pc:sldMkLst>
          <pc:docMk/>
          <pc:sldMk cId="515592618" sldId="328"/>
        </pc:sldMkLst>
      </pc:sldChg>
      <pc:sldChg chg="del">
        <pc:chgData name="McGrath, Heather" userId="83a50b91-6da5-44bc-8c99-acbf49e4c414" providerId="ADAL" clId="{DA9DD441-121F-4798-B212-20BBD41E687F}" dt="2024-10-28T16:55:41.249" v="3" actId="47"/>
        <pc:sldMkLst>
          <pc:docMk/>
          <pc:sldMk cId="925424166" sldId="329"/>
        </pc:sldMkLst>
      </pc:sldChg>
      <pc:sldChg chg="del">
        <pc:chgData name="McGrath, Heather" userId="83a50b91-6da5-44bc-8c99-acbf49e4c414" providerId="ADAL" clId="{DA9DD441-121F-4798-B212-20BBD41E687F}" dt="2024-10-28T17:14:48.731" v="959" actId="47"/>
        <pc:sldMkLst>
          <pc:docMk/>
          <pc:sldMk cId="1394183210" sldId="330"/>
        </pc:sldMkLst>
      </pc:sldChg>
      <pc:sldChg chg="del">
        <pc:chgData name="McGrath, Heather" userId="83a50b91-6da5-44bc-8c99-acbf49e4c414" providerId="ADAL" clId="{DA9DD441-121F-4798-B212-20BBD41E687F}" dt="2024-10-28T16:55:41.249" v="3" actId="47"/>
        <pc:sldMkLst>
          <pc:docMk/>
          <pc:sldMk cId="709413069" sldId="331"/>
        </pc:sldMkLst>
      </pc:sldChg>
      <pc:sldChg chg="del">
        <pc:chgData name="McGrath, Heather" userId="83a50b91-6da5-44bc-8c99-acbf49e4c414" providerId="ADAL" clId="{DA9DD441-121F-4798-B212-20BBD41E687F}" dt="2024-10-28T16:55:08.146" v="0" actId="47"/>
        <pc:sldMkLst>
          <pc:docMk/>
          <pc:sldMk cId="1353424308" sldId="332"/>
        </pc:sldMkLst>
      </pc:sldChg>
      <pc:sldChg chg="del">
        <pc:chgData name="McGrath, Heather" userId="83a50b91-6da5-44bc-8c99-acbf49e4c414" providerId="ADAL" clId="{DA9DD441-121F-4798-B212-20BBD41E687F}" dt="2024-10-28T16:55:08.146" v="0" actId="47"/>
        <pc:sldMkLst>
          <pc:docMk/>
          <pc:sldMk cId="1396728259" sldId="333"/>
        </pc:sldMkLst>
      </pc:sldChg>
      <pc:sldChg chg="del">
        <pc:chgData name="McGrath, Heather" userId="83a50b91-6da5-44bc-8c99-acbf49e4c414" providerId="ADAL" clId="{DA9DD441-121F-4798-B212-20BBD41E687F}" dt="2024-10-28T16:55:08.146" v="0" actId="47"/>
        <pc:sldMkLst>
          <pc:docMk/>
          <pc:sldMk cId="216487786" sldId="334"/>
        </pc:sldMkLst>
      </pc:sldChg>
      <pc:sldChg chg="del">
        <pc:chgData name="McGrath, Heather" userId="83a50b91-6da5-44bc-8c99-acbf49e4c414" providerId="ADAL" clId="{DA9DD441-121F-4798-B212-20BBD41E687F}" dt="2024-10-28T16:55:08.146" v="0" actId="47"/>
        <pc:sldMkLst>
          <pc:docMk/>
          <pc:sldMk cId="2034146673" sldId="335"/>
        </pc:sldMkLst>
      </pc:sldChg>
      <pc:sldChg chg="del">
        <pc:chgData name="McGrath, Heather" userId="83a50b91-6da5-44bc-8c99-acbf49e4c414" providerId="ADAL" clId="{DA9DD441-121F-4798-B212-20BBD41E687F}" dt="2024-10-28T17:14:02.175" v="952" actId="47"/>
        <pc:sldMkLst>
          <pc:docMk/>
          <pc:sldMk cId="2126327709" sldId="336"/>
        </pc:sldMkLst>
      </pc:sldChg>
      <pc:sldChg chg="del">
        <pc:chgData name="McGrath, Heather" userId="83a50b91-6da5-44bc-8c99-acbf49e4c414" providerId="ADAL" clId="{DA9DD441-121F-4798-B212-20BBD41E687F}" dt="2024-10-28T16:55:13.406" v="1" actId="47"/>
        <pc:sldMkLst>
          <pc:docMk/>
          <pc:sldMk cId="781989763" sldId="337"/>
        </pc:sldMkLst>
      </pc:sldChg>
      <pc:sldChg chg="del">
        <pc:chgData name="McGrath, Heather" userId="83a50b91-6da5-44bc-8c99-acbf49e4c414" providerId="ADAL" clId="{DA9DD441-121F-4798-B212-20BBD41E687F}" dt="2024-10-28T16:55:08.146" v="0" actId="47"/>
        <pc:sldMkLst>
          <pc:docMk/>
          <pc:sldMk cId="807926768" sldId="338"/>
        </pc:sldMkLst>
      </pc:sldChg>
      <pc:sldChg chg="del">
        <pc:chgData name="McGrath, Heather" userId="83a50b91-6da5-44bc-8c99-acbf49e4c414" providerId="ADAL" clId="{DA9DD441-121F-4798-B212-20BBD41E687F}" dt="2024-10-28T16:55:13.406" v="1" actId="47"/>
        <pc:sldMkLst>
          <pc:docMk/>
          <pc:sldMk cId="937165474" sldId="339"/>
        </pc:sldMkLst>
      </pc:sldChg>
      <pc:sldChg chg="del">
        <pc:chgData name="McGrath, Heather" userId="83a50b91-6da5-44bc-8c99-acbf49e4c414" providerId="ADAL" clId="{DA9DD441-121F-4798-B212-20BBD41E687F}" dt="2024-10-28T16:55:13.406" v="1" actId="47"/>
        <pc:sldMkLst>
          <pc:docMk/>
          <pc:sldMk cId="1419901506" sldId="340"/>
        </pc:sldMkLst>
      </pc:sldChg>
      <pc:sldChg chg="del">
        <pc:chgData name="McGrath, Heather" userId="83a50b91-6da5-44bc-8c99-acbf49e4c414" providerId="ADAL" clId="{DA9DD441-121F-4798-B212-20BBD41E687F}" dt="2024-10-28T17:14:43.852" v="957" actId="47"/>
        <pc:sldMkLst>
          <pc:docMk/>
          <pc:sldMk cId="572385210" sldId="341"/>
        </pc:sldMkLst>
      </pc:sldChg>
      <pc:sldChg chg="del">
        <pc:chgData name="McGrath, Heather" userId="83a50b91-6da5-44bc-8c99-acbf49e4c414" providerId="ADAL" clId="{DA9DD441-121F-4798-B212-20BBD41E687F}" dt="2024-10-28T16:55:20.245" v="2" actId="47"/>
        <pc:sldMkLst>
          <pc:docMk/>
          <pc:sldMk cId="37785407" sldId="342"/>
        </pc:sldMkLst>
      </pc:sldChg>
      <pc:sldChg chg="addSp delSp modSp new mod">
        <pc:chgData name="McGrath, Heather" userId="83a50b91-6da5-44bc-8c99-acbf49e4c414" providerId="ADAL" clId="{DA9DD441-121F-4798-B212-20BBD41E687F}" dt="2024-10-28T19:54:28.309" v="2574" actId="14100"/>
        <pc:sldMkLst>
          <pc:docMk/>
          <pc:sldMk cId="818449065" sldId="342"/>
        </pc:sldMkLst>
        <pc:spChg chg="mod">
          <ac:chgData name="McGrath, Heather" userId="83a50b91-6da5-44bc-8c99-acbf49e4c414" providerId="ADAL" clId="{DA9DD441-121F-4798-B212-20BBD41E687F}" dt="2024-10-28T17:06:40.489" v="433" actId="20577"/>
          <ac:spMkLst>
            <pc:docMk/>
            <pc:sldMk cId="818449065" sldId="342"/>
            <ac:spMk id="2" creationId="{D924E60D-3214-B7B7-5277-B957D1DA9593}"/>
          </ac:spMkLst>
        </pc:spChg>
        <pc:spChg chg="mod">
          <ac:chgData name="McGrath, Heather" userId="83a50b91-6da5-44bc-8c99-acbf49e4c414" providerId="ADAL" clId="{DA9DD441-121F-4798-B212-20BBD41E687F}" dt="2024-10-28T19:54:28.309" v="2574" actId="14100"/>
          <ac:spMkLst>
            <pc:docMk/>
            <pc:sldMk cId="818449065" sldId="342"/>
            <ac:spMk id="3" creationId="{68565E52-A87A-5194-20F4-824C589DBCC7}"/>
          </ac:spMkLst>
        </pc:spChg>
        <pc:spChg chg="add del">
          <ac:chgData name="McGrath, Heather" userId="83a50b91-6da5-44bc-8c99-acbf49e4c414" providerId="ADAL" clId="{DA9DD441-121F-4798-B212-20BBD41E687F}" dt="2024-10-28T17:01:55.736" v="113" actId="22"/>
          <ac:spMkLst>
            <pc:docMk/>
            <pc:sldMk cId="818449065" sldId="342"/>
            <ac:spMk id="6" creationId="{B2CB761B-3E3A-842B-CDDE-A47B06184267}"/>
          </ac:spMkLst>
        </pc:spChg>
        <pc:graphicFrameChg chg="add mod">
          <ac:chgData name="McGrath, Heather" userId="83a50b91-6da5-44bc-8c99-acbf49e4c414" providerId="ADAL" clId="{DA9DD441-121F-4798-B212-20BBD41E687F}" dt="2024-10-28T17:08:14.632" v="585" actId="20577"/>
          <ac:graphicFrameMkLst>
            <pc:docMk/>
            <pc:sldMk cId="818449065" sldId="342"/>
            <ac:graphicFrameMk id="7" creationId="{16ECD6E3-B0AC-F6FB-2CCE-37FDEC78E911}"/>
          </ac:graphicFrameMkLst>
        </pc:graphicFrameChg>
      </pc:sldChg>
      <pc:sldChg chg="addSp delSp modSp new mod">
        <pc:chgData name="McGrath, Heather" userId="83a50b91-6da5-44bc-8c99-acbf49e4c414" providerId="ADAL" clId="{DA9DD441-121F-4798-B212-20BBD41E687F}" dt="2024-10-28T17:11:30.824" v="677" actId="5793"/>
        <pc:sldMkLst>
          <pc:docMk/>
          <pc:sldMk cId="760393655" sldId="343"/>
        </pc:sldMkLst>
        <pc:spChg chg="mod">
          <ac:chgData name="McGrath, Heather" userId="83a50b91-6da5-44bc-8c99-acbf49e4c414" providerId="ADAL" clId="{DA9DD441-121F-4798-B212-20BBD41E687F}" dt="2024-10-28T17:08:56.803" v="590" actId="20577"/>
          <ac:spMkLst>
            <pc:docMk/>
            <pc:sldMk cId="760393655" sldId="343"/>
            <ac:spMk id="2" creationId="{6993E99B-B9C5-5E44-4A85-073F0B036B5F}"/>
          </ac:spMkLst>
        </pc:spChg>
        <pc:spChg chg="mod">
          <ac:chgData name="McGrath, Heather" userId="83a50b91-6da5-44bc-8c99-acbf49e4c414" providerId="ADAL" clId="{DA9DD441-121F-4798-B212-20BBD41E687F}" dt="2024-10-28T17:11:30.824" v="677" actId="5793"/>
          <ac:spMkLst>
            <pc:docMk/>
            <pc:sldMk cId="760393655" sldId="343"/>
            <ac:spMk id="3" creationId="{7E916BB9-5855-1524-502C-39E59E018DCD}"/>
          </ac:spMkLst>
        </pc:spChg>
        <pc:spChg chg="add mod">
          <ac:chgData name="McGrath, Heather" userId="83a50b91-6da5-44bc-8c99-acbf49e4c414" providerId="ADAL" clId="{DA9DD441-121F-4798-B212-20BBD41E687F}" dt="2024-10-28T17:10:03.270" v="617" actId="1076"/>
          <ac:spMkLst>
            <pc:docMk/>
            <pc:sldMk cId="760393655" sldId="343"/>
            <ac:spMk id="7" creationId="{545DDAEE-8D5E-BDB1-AD0A-E940E169E3FC}"/>
          </ac:spMkLst>
        </pc:spChg>
        <pc:spChg chg="add">
          <ac:chgData name="McGrath, Heather" userId="83a50b91-6da5-44bc-8c99-acbf49e4c414" providerId="ADAL" clId="{DA9DD441-121F-4798-B212-20BBD41E687F}" dt="2024-10-28T17:10:30.979" v="651"/>
          <ac:spMkLst>
            <pc:docMk/>
            <pc:sldMk cId="760393655" sldId="343"/>
            <ac:spMk id="8" creationId="{1586D8E5-8187-DC22-32CE-C3D15F743A5C}"/>
          </ac:spMkLst>
        </pc:spChg>
        <pc:spChg chg="add del">
          <ac:chgData name="McGrath, Heather" userId="83a50b91-6da5-44bc-8c99-acbf49e4c414" providerId="ADAL" clId="{DA9DD441-121F-4798-B212-20BBD41E687F}" dt="2024-10-28T17:10:45.707" v="656" actId="478"/>
          <ac:spMkLst>
            <pc:docMk/>
            <pc:sldMk cId="760393655" sldId="343"/>
            <ac:spMk id="9" creationId="{56EF00D0-C287-2380-BA4D-1A23E7F3741E}"/>
          </ac:spMkLst>
        </pc:spChg>
        <pc:picChg chg="add mod">
          <ac:chgData name="McGrath, Heather" userId="83a50b91-6da5-44bc-8c99-acbf49e4c414" providerId="ADAL" clId="{DA9DD441-121F-4798-B212-20BBD41E687F}" dt="2024-10-28T17:09:50.062" v="595" actId="1076"/>
          <ac:picMkLst>
            <pc:docMk/>
            <pc:sldMk cId="760393655" sldId="343"/>
            <ac:picMk id="6" creationId="{C7988CEA-FEDD-2D06-9721-4A673A7116E1}"/>
          </ac:picMkLst>
        </pc:picChg>
      </pc:sldChg>
      <pc:sldChg chg="del">
        <pc:chgData name="McGrath, Heather" userId="83a50b91-6da5-44bc-8c99-acbf49e4c414" providerId="ADAL" clId="{DA9DD441-121F-4798-B212-20BBD41E687F}" dt="2024-10-28T16:55:20.245" v="2" actId="47"/>
        <pc:sldMkLst>
          <pc:docMk/>
          <pc:sldMk cId="3070639608" sldId="343"/>
        </pc:sldMkLst>
      </pc:sldChg>
      <pc:sldChg chg="addSp delSp modSp new mod">
        <pc:chgData name="McGrath, Heather" userId="83a50b91-6da5-44bc-8c99-acbf49e4c414" providerId="ADAL" clId="{DA9DD441-121F-4798-B212-20BBD41E687F}" dt="2024-10-28T19:27:36.294" v="2280" actId="20577"/>
        <pc:sldMkLst>
          <pc:docMk/>
          <pc:sldMk cId="2062767980" sldId="344"/>
        </pc:sldMkLst>
        <pc:spChg chg="mod">
          <ac:chgData name="McGrath, Heather" userId="83a50b91-6da5-44bc-8c99-acbf49e4c414" providerId="ADAL" clId="{DA9DD441-121F-4798-B212-20BBD41E687F}" dt="2024-10-28T19:27:36.294" v="2280" actId="20577"/>
          <ac:spMkLst>
            <pc:docMk/>
            <pc:sldMk cId="2062767980" sldId="344"/>
            <ac:spMk id="2" creationId="{9CE8A8D7-342E-3267-FAC7-3C80E32ED2F7}"/>
          </ac:spMkLst>
        </pc:spChg>
        <pc:spChg chg="mod">
          <ac:chgData name="McGrath, Heather" userId="83a50b91-6da5-44bc-8c99-acbf49e4c414" providerId="ADAL" clId="{DA9DD441-121F-4798-B212-20BBD41E687F}" dt="2024-10-28T17:13:41.974" v="951" actId="15"/>
          <ac:spMkLst>
            <pc:docMk/>
            <pc:sldMk cId="2062767980" sldId="344"/>
            <ac:spMk id="3" creationId="{9F205EF1-CEA5-FABA-08C2-4F5174D9031E}"/>
          </ac:spMkLst>
        </pc:spChg>
        <pc:spChg chg="add del">
          <ac:chgData name="McGrath, Heather" userId="83a50b91-6da5-44bc-8c99-acbf49e4c414" providerId="ADAL" clId="{DA9DD441-121F-4798-B212-20BBD41E687F}" dt="2024-10-28T17:12:02.774" v="680" actId="22"/>
          <ac:spMkLst>
            <pc:docMk/>
            <pc:sldMk cId="2062767980" sldId="344"/>
            <ac:spMk id="6" creationId="{20176725-B1CF-5649-D906-CCD9AFEB895D}"/>
          </ac:spMkLst>
        </pc:spChg>
        <pc:spChg chg="add mod">
          <ac:chgData name="McGrath, Heather" userId="83a50b91-6da5-44bc-8c99-acbf49e4c414" providerId="ADAL" clId="{DA9DD441-121F-4798-B212-20BBD41E687F}" dt="2024-10-28T19:27:11.430" v="2266" actId="13926"/>
          <ac:spMkLst>
            <pc:docMk/>
            <pc:sldMk cId="2062767980" sldId="344"/>
            <ac:spMk id="11" creationId="{872E8842-7756-922C-9FA8-D14F20756F96}"/>
          </ac:spMkLst>
        </pc:spChg>
        <pc:spChg chg="add mod">
          <ac:chgData name="McGrath, Heather" userId="83a50b91-6da5-44bc-8c99-acbf49e4c414" providerId="ADAL" clId="{DA9DD441-121F-4798-B212-20BBD41E687F}" dt="2024-10-28T19:27:19.317" v="2267" actId="13926"/>
          <ac:spMkLst>
            <pc:docMk/>
            <pc:sldMk cId="2062767980" sldId="344"/>
            <ac:spMk id="12" creationId="{9BB88BAA-58F8-C2B9-4370-678A02C5609D}"/>
          </ac:spMkLst>
        </pc:spChg>
        <pc:picChg chg="add del mod">
          <ac:chgData name="McGrath, Heather" userId="83a50b91-6da5-44bc-8c99-acbf49e4c414" providerId="ADAL" clId="{DA9DD441-121F-4798-B212-20BBD41E687F}" dt="2024-10-28T19:25:39.487" v="2157" actId="478"/>
          <ac:picMkLst>
            <pc:docMk/>
            <pc:sldMk cId="2062767980" sldId="344"/>
            <ac:picMk id="8" creationId="{B214F2D4-364B-CCA9-7323-E775172CFF3A}"/>
          </ac:picMkLst>
        </pc:picChg>
        <pc:picChg chg="add mod">
          <ac:chgData name="McGrath, Heather" userId="83a50b91-6da5-44bc-8c99-acbf49e4c414" providerId="ADAL" clId="{DA9DD441-121F-4798-B212-20BBD41E687F}" dt="2024-10-28T19:25:55.433" v="2162" actId="1076"/>
          <ac:picMkLst>
            <pc:docMk/>
            <pc:sldMk cId="2062767980" sldId="344"/>
            <ac:picMk id="10" creationId="{14187320-4752-6FC1-55B9-698B0ECC71F0}"/>
          </ac:picMkLst>
        </pc:picChg>
        <pc:picChg chg="add del mod">
          <ac:chgData name="McGrath, Heather" userId="83a50b91-6da5-44bc-8c99-acbf49e4c414" providerId="ADAL" clId="{DA9DD441-121F-4798-B212-20BBD41E687F}" dt="2024-10-28T19:00:57.800" v="2154" actId="478"/>
          <ac:picMkLst>
            <pc:docMk/>
            <pc:sldMk cId="2062767980" sldId="344"/>
            <ac:picMk id="2050" creationId="{F7EB0512-CC25-F070-E91E-0E34FA8E5F01}"/>
          </ac:picMkLst>
        </pc:picChg>
      </pc:sldChg>
      <pc:sldChg chg="addSp modSp new mod">
        <pc:chgData name="McGrath, Heather" userId="83a50b91-6da5-44bc-8c99-acbf49e4c414" providerId="ADAL" clId="{DA9DD441-121F-4798-B212-20BBD41E687F}" dt="2024-10-28T17:16:46.922" v="1108" actId="1076"/>
        <pc:sldMkLst>
          <pc:docMk/>
          <pc:sldMk cId="396961507" sldId="345"/>
        </pc:sldMkLst>
        <pc:spChg chg="mod">
          <ac:chgData name="McGrath, Heather" userId="83a50b91-6da5-44bc-8c99-acbf49e4c414" providerId="ADAL" clId="{DA9DD441-121F-4798-B212-20BBD41E687F}" dt="2024-10-28T17:15:00.047" v="965" actId="20577"/>
          <ac:spMkLst>
            <pc:docMk/>
            <pc:sldMk cId="396961507" sldId="345"/>
            <ac:spMk id="2" creationId="{BDAF2D21-1D5D-19A6-ACE3-6E9D1103EB31}"/>
          </ac:spMkLst>
        </pc:spChg>
        <pc:spChg chg="mod">
          <ac:chgData name="McGrath, Heather" userId="83a50b91-6da5-44bc-8c99-acbf49e4c414" providerId="ADAL" clId="{DA9DD441-121F-4798-B212-20BBD41E687F}" dt="2024-10-28T17:16:44.766" v="1107" actId="20577"/>
          <ac:spMkLst>
            <pc:docMk/>
            <pc:sldMk cId="396961507" sldId="345"/>
            <ac:spMk id="3" creationId="{F4C44570-791D-64CE-89D5-8AA5BB4BCDFA}"/>
          </ac:spMkLst>
        </pc:spChg>
        <pc:picChg chg="add mod">
          <ac:chgData name="McGrath, Heather" userId="83a50b91-6da5-44bc-8c99-acbf49e4c414" providerId="ADAL" clId="{DA9DD441-121F-4798-B212-20BBD41E687F}" dt="2024-10-28T17:16:09.805" v="1053"/>
          <ac:picMkLst>
            <pc:docMk/>
            <pc:sldMk cId="396961507" sldId="345"/>
            <ac:picMk id="6" creationId="{03DA72B4-70A7-D83C-01B5-5523E273FDAB}"/>
          </ac:picMkLst>
        </pc:picChg>
        <pc:picChg chg="add mod">
          <ac:chgData name="McGrath, Heather" userId="83a50b91-6da5-44bc-8c99-acbf49e4c414" providerId="ADAL" clId="{DA9DD441-121F-4798-B212-20BBD41E687F}" dt="2024-10-28T17:16:46.922" v="1108" actId="1076"/>
          <ac:picMkLst>
            <pc:docMk/>
            <pc:sldMk cId="396961507" sldId="345"/>
            <ac:picMk id="7" creationId="{078CB016-C529-E5CC-7995-F0F21B5409D8}"/>
          </ac:picMkLst>
        </pc:picChg>
      </pc:sldChg>
      <pc:sldChg chg="addSp delSp modSp new mod">
        <pc:chgData name="McGrath, Heather" userId="83a50b91-6da5-44bc-8c99-acbf49e4c414" providerId="ADAL" clId="{DA9DD441-121F-4798-B212-20BBD41E687F}" dt="2024-10-28T18:05:51.236" v="2068" actId="1076"/>
        <pc:sldMkLst>
          <pc:docMk/>
          <pc:sldMk cId="2581882250" sldId="346"/>
        </pc:sldMkLst>
        <pc:spChg chg="mod">
          <ac:chgData name="McGrath, Heather" userId="83a50b91-6da5-44bc-8c99-acbf49e4c414" providerId="ADAL" clId="{DA9DD441-121F-4798-B212-20BBD41E687F}" dt="2024-10-28T17:44:18.690" v="1206" actId="20577"/>
          <ac:spMkLst>
            <pc:docMk/>
            <pc:sldMk cId="2581882250" sldId="346"/>
            <ac:spMk id="2" creationId="{3F09E273-62BB-C18F-B446-177709CEDB6F}"/>
          </ac:spMkLst>
        </pc:spChg>
        <pc:spChg chg="mod ord">
          <ac:chgData name="McGrath, Heather" userId="83a50b91-6da5-44bc-8c99-acbf49e4c414" providerId="ADAL" clId="{DA9DD441-121F-4798-B212-20BBD41E687F}" dt="2024-10-28T17:46:04.812" v="1514" actId="20577"/>
          <ac:spMkLst>
            <pc:docMk/>
            <pc:sldMk cId="2581882250" sldId="346"/>
            <ac:spMk id="3" creationId="{D5745308-5270-69B1-7FB9-F4F1B65A0542}"/>
          </ac:spMkLst>
        </pc:spChg>
        <pc:spChg chg="del mod">
          <ac:chgData name="McGrath, Heather" userId="83a50b91-6da5-44bc-8c99-acbf49e4c414" providerId="ADAL" clId="{DA9DD441-121F-4798-B212-20BBD41E687F}" dt="2024-10-28T17:37:59.410" v="1144" actId="478"/>
          <ac:spMkLst>
            <pc:docMk/>
            <pc:sldMk cId="2581882250" sldId="346"/>
            <ac:spMk id="4" creationId="{B8EA4177-D712-F2B8-84EE-4174E958FF3D}"/>
          </ac:spMkLst>
        </pc:spChg>
        <pc:spChg chg="add mod topLvl">
          <ac:chgData name="McGrath, Heather" userId="83a50b91-6da5-44bc-8c99-acbf49e4c414" providerId="ADAL" clId="{DA9DD441-121F-4798-B212-20BBD41E687F}" dt="2024-10-28T18:05:27.493" v="2064" actId="478"/>
          <ac:spMkLst>
            <pc:docMk/>
            <pc:sldMk cId="2581882250" sldId="346"/>
            <ac:spMk id="9" creationId="{1EEFCBA3-A9E6-6A67-5826-651470CD1214}"/>
          </ac:spMkLst>
        </pc:spChg>
        <pc:spChg chg="add del mod">
          <ac:chgData name="McGrath, Heather" userId="83a50b91-6da5-44bc-8c99-acbf49e4c414" providerId="ADAL" clId="{DA9DD441-121F-4798-B212-20BBD41E687F}" dt="2024-10-28T17:38:21.136" v="1147" actId="478"/>
          <ac:spMkLst>
            <pc:docMk/>
            <pc:sldMk cId="2581882250" sldId="346"/>
            <ac:spMk id="11" creationId="{8CBC0E59-3AF1-1D61-30C5-DC37E180A04B}"/>
          </ac:spMkLst>
        </pc:spChg>
        <pc:spChg chg="add mod topLvl">
          <ac:chgData name="McGrath, Heather" userId="83a50b91-6da5-44bc-8c99-acbf49e4c414" providerId="ADAL" clId="{DA9DD441-121F-4798-B212-20BBD41E687F}" dt="2024-10-28T18:05:20.638" v="2060" actId="478"/>
          <ac:spMkLst>
            <pc:docMk/>
            <pc:sldMk cId="2581882250" sldId="346"/>
            <ac:spMk id="17" creationId="{7680846B-A9D2-EEE8-8BDC-3A95346304DF}"/>
          </ac:spMkLst>
        </pc:spChg>
        <pc:spChg chg="add mod">
          <ac:chgData name="McGrath, Heather" userId="83a50b91-6da5-44bc-8c99-acbf49e4c414" providerId="ADAL" clId="{DA9DD441-121F-4798-B212-20BBD41E687F}" dt="2024-10-28T18:04:16.802" v="2051" actId="404"/>
          <ac:spMkLst>
            <pc:docMk/>
            <pc:sldMk cId="2581882250" sldId="346"/>
            <ac:spMk id="23" creationId="{C2B70C4F-F55B-33BC-5291-6B7A71468FC5}"/>
          </ac:spMkLst>
        </pc:spChg>
        <pc:grpChg chg="add del mod">
          <ac:chgData name="McGrath, Heather" userId="83a50b91-6da5-44bc-8c99-acbf49e4c414" providerId="ADAL" clId="{DA9DD441-121F-4798-B212-20BBD41E687F}" dt="2024-10-28T18:05:27.493" v="2064" actId="478"/>
          <ac:grpSpMkLst>
            <pc:docMk/>
            <pc:sldMk cId="2581882250" sldId="346"/>
            <ac:grpSpMk id="14" creationId="{69A80A74-467A-A723-6941-ADAB0EFFC351}"/>
          </ac:grpSpMkLst>
        </pc:grpChg>
        <pc:grpChg chg="add del mod">
          <ac:chgData name="McGrath, Heather" userId="83a50b91-6da5-44bc-8c99-acbf49e4c414" providerId="ADAL" clId="{DA9DD441-121F-4798-B212-20BBD41E687F}" dt="2024-10-28T18:05:20.638" v="2060" actId="478"/>
          <ac:grpSpMkLst>
            <pc:docMk/>
            <pc:sldMk cId="2581882250" sldId="346"/>
            <ac:grpSpMk id="20" creationId="{106D7A03-1C16-61D8-6E92-9F6815719243}"/>
          </ac:grpSpMkLst>
        </pc:grpChg>
        <pc:grpChg chg="add mod">
          <ac:chgData name="McGrath, Heather" userId="83a50b91-6da5-44bc-8c99-acbf49e4c414" providerId="ADAL" clId="{DA9DD441-121F-4798-B212-20BBD41E687F}" dt="2024-10-28T17:44:15.583" v="1199" actId="164"/>
          <ac:grpSpMkLst>
            <pc:docMk/>
            <pc:sldMk cId="2581882250" sldId="346"/>
            <ac:grpSpMk id="26" creationId="{FE60DBAA-881B-72EF-CFB7-E91508018E8E}"/>
          </ac:grpSpMkLst>
        </pc:grpChg>
        <pc:picChg chg="add del mod topLvl">
          <ac:chgData name="McGrath, Heather" userId="83a50b91-6da5-44bc-8c99-acbf49e4c414" providerId="ADAL" clId="{DA9DD441-121F-4798-B212-20BBD41E687F}" dt="2024-10-28T18:05:27.493" v="2064" actId="478"/>
          <ac:picMkLst>
            <pc:docMk/>
            <pc:sldMk cId="2581882250" sldId="346"/>
            <ac:picMk id="7" creationId="{0787B64C-3A65-EC55-843A-DB96541277EE}"/>
          </ac:picMkLst>
        </pc:picChg>
        <pc:picChg chg="add del mod">
          <ac:chgData name="McGrath, Heather" userId="83a50b91-6da5-44bc-8c99-acbf49e4c414" providerId="ADAL" clId="{DA9DD441-121F-4798-B212-20BBD41E687F}" dt="2024-10-28T18:04:18.984" v="2052" actId="478"/>
          <ac:picMkLst>
            <pc:docMk/>
            <pc:sldMk cId="2581882250" sldId="346"/>
            <ac:picMk id="13" creationId="{BAD17E89-455D-D655-150F-43B8B1AA642D}"/>
          </ac:picMkLst>
        </pc:picChg>
        <pc:picChg chg="add del mod topLvl">
          <ac:chgData name="McGrath, Heather" userId="83a50b91-6da5-44bc-8c99-acbf49e4c414" providerId="ADAL" clId="{DA9DD441-121F-4798-B212-20BBD41E687F}" dt="2024-10-28T18:05:20.638" v="2060" actId="478"/>
          <ac:picMkLst>
            <pc:docMk/>
            <pc:sldMk cId="2581882250" sldId="346"/>
            <ac:picMk id="16" creationId="{40DD8904-AADE-2CEE-C373-EAF4AB38B529}"/>
          </ac:picMkLst>
        </pc:picChg>
        <pc:picChg chg="add del mod">
          <ac:chgData name="McGrath, Heather" userId="83a50b91-6da5-44bc-8c99-acbf49e4c414" providerId="ADAL" clId="{DA9DD441-121F-4798-B212-20BBD41E687F}" dt="2024-10-28T18:04:24.377" v="2054" actId="478"/>
          <ac:picMkLst>
            <pc:docMk/>
            <pc:sldMk cId="2581882250" sldId="346"/>
            <ac:picMk id="19" creationId="{B6C08FB2-CD46-953A-9FBB-D034C2863134}"/>
          </ac:picMkLst>
        </pc:picChg>
        <pc:picChg chg="add mod">
          <ac:chgData name="McGrath, Heather" userId="83a50b91-6da5-44bc-8c99-acbf49e4c414" providerId="ADAL" clId="{DA9DD441-121F-4798-B212-20BBD41E687F}" dt="2024-10-28T17:44:15.583" v="1199" actId="164"/>
          <ac:picMkLst>
            <pc:docMk/>
            <pc:sldMk cId="2581882250" sldId="346"/>
            <ac:picMk id="22" creationId="{F31D6A0C-FC05-1957-2622-F04ED911C4AA}"/>
          </ac:picMkLst>
        </pc:picChg>
        <pc:picChg chg="add del mod">
          <ac:chgData name="McGrath, Heather" userId="83a50b91-6da5-44bc-8c99-acbf49e4c414" providerId="ADAL" clId="{DA9DD441-121F-4798-B212-20BBD41E687F}" dt="2024-10-28T18:04:14.082" v="2050" actId="478"/>
          <ac:picMkLst>
            <pc:docMk/>
            <pc:sldMk cId="2581882250" sldId="346"/>
            <ac:picMk id="25" creationId="{3E956D13-47EB-0F8F-E391-1DC65397FC02}"/>
          </ac:picMkLst>
        </pc:picChg>
        <pc:picChg chg="add mod">
          <ac:chgData name="McGrath, Heather" userId="83a50b91-6da5-44bc-8c99-acbf49e4c414" providerId="ADAL" clId="{DA9DD441-121F-4798-B212-20BBD41E687F}" dt="2024-10-28T18:05:25.068" v="2063" actId="1076"/>
          <ac:picMkLst>
            <pc:docMk/>
            <pc:sldMk cId="2581882250" sldId="346"/>
            <ac:picMk id="28" creationId="{84C3CBBF-ADFB-8284-06CA-B40FF53BF167}"/>
          </ac:picMkLst>
        </pc:picChg>
        <pc:picChg chg="add mod">
          <ac:chgData name="McGrath, Heather" userId="83a50b91-6da5-44bc-8c99-acbf49e4c414" providerId="ADAL" clId="{DA9DD441-121F-4798-B212-20BBD41E687F}" dt="2024-10-28T18:05:51.236" v="2068" actId="1076"/>
          <ac:picMkLst>
            <pc:docMk/>
            <pc:sldMk cId="2581882250" sldId="346"/>
            <ac:picMk id="30" creationId="{90E3A8A6-D513-7BE0-2808-342BD1158BE8}"/>
          </ac:picMkLst>
        </pc:picChg>
      </pc:sldChg>
      <pc:sldChg chg="addSp delSp modSp new mod ord">
        <pc:chgData name="McGrath, Heather" userId="83a50b91-6da5-44bc-8c99-acbf49e4c414" providerId="ADAL" clId="{DA9DD441-121F-4798-B212-20BBD41E687F}" dt="2024-10-28T18:06:45.250" v="2077" actId="1076"/>
        <pc:sldMkLst>
          <pc:docMk/>
          <pc:sldMk cId="2899059546" sldId="347"/>
        </pc:sldMkLst>
        <pc:spChg chg="mod">
          <ac:chgData name="McGrath, Heather" userId="83a50b91-6da5-44bc-8c99-acbf49e4c414" providerId="ADAL" clId="{DA9DD441-121F-4798-B212-20BBD41E687F}" dt="2024-10-28T17:46:22.130" v="1527" actId="20577"/>
          <ac:spMkLst>
            <pc:docMk/>
            <pc:sldMk cId="2899059546" sldId="347"/>
            <ac:spMk id="2" creationId="{84DDD055-85D0-FC84-4FDA-158E25EB796E}"/>
          </ac:spMkLst>
        </pc:spChg>
        <pc:spChg chg="mod">
          <ac:chgData name="McGrath, Heather" userId="83a50b91-6da5-44bc-8c99-acbf49e4c414" providerId="ADAL" clId="{DA9DD441-121F-4798-B212-20BBD41E687F}" dt="2024-10-28T17:49:15.049" v="1785" actId="6549"/>
          <ac:spMkLst>
            <pc:docMk/>
            <pc:sldMk cId="2899059546" sldId="347"/>
            <ac:spMk id="3" creationId="{CA21C940-88BF-F01D-BE2E-0358A1427213}"/>
          </ac:spMkLst>
        </pc:spChg>
        <pc:spChg chg="del">
          <ac:chgData name="McGrath, Heather" userId="83a50b91-6da5-44bc-8c99-acbf49e4c414" providerId="ADAL" clId="{DA9DD441-121F-4798-B212-20BBD41E687F}" dt="2024-10-28T17:52:07.335" v="1830" actId="478"/>
          <ac:spMkLst>
            <pc:docMk/>
            <pc:sldMk cId="2899059546" sldId="347"/>
            <ac:spMk id="4" creationId="{D5D387FF-E470-16AF-3E80-CDE16A0CAA0E}"/>
          </ac:spMkLst>
        </pc:spChg>
        <pc:spChg chg="add mod topLvl">
          <ac:chgData name="McGrath, Heather" userId="83a50b91-6da5-44bc-8c99-acbf49e4c414" providerId="ADAL" clId="{DA9DD441-121F-4798-B212-20BBD41E687F}" dt="2024-10-28T18:06:36.077" v="2072" actId="478"/>
          <ac:spMkLst>
            <pc:docMk/>
            <pc:sldMk cId="2899059546" sldId="347"/>
            <ac:spMk id="11" creationId="{32F9D958-B67E-79F5-7BC3-0006EDFBABDD}"/>
          </ac:spMkLst>
        </pc:spChg>
        <pc:spChg chg="add mod">
          <ac:chgData name="McGrath, Heather" userId="83a50b91-6da5-44bc-8c99-acbf49e4c414" providerId="ADAL" clId="{DA9DD441-121F-4798-B212-20BBD41E687F}" dt="2024-10-28T18:04:06.185" v="2049" actId="404"/>
          <ac:spMkLst>
            <pc:docMk/>
            <pc:sldMk cId="2899059546" sldId="347"/>
            <ac:spMk id="17" creationId="{29EE9A3B-42CD-B546-D352-E05550EB3CE3}"/>
          </ac:spMkLst>
        </pc:spChg>
        <pc:grpChg chg="add del mod">
          <ac:chgData name="McGrath, Heather" userId="83a50b91-6da5-44bc-8c99-acbf49e4c414" providerId="ADAL" clId="{DA9DD441-121F-4798-B212-20BBD41E687F}" dt="2024-10-28T18:06:36.077" v="2072" actId="478"/>
          <ac:grpSpMkLst>
            <pc:docMk/>
            <pc:sldMk cId="2899059546" sldId="347"/>
            <ac:grpSpMk id="14" creationId="{5361E852-E9F8-BEAD-2FD5-568406A1DA39}"/>
          </ac:grpSpMkLst>
        </pc:grpChg>
        <pc:picChg chg="add mod">
          <ac:chgData name="McGrath, Heather" userId="83a50b91-6da5-44bc-8c99-acbf49e4c414" providerId="ADAL" clId="{DA9DD441-121F-4798-B212-20BBD41E687F}" dt="2024-10-28T17:49:38.992" v="1791" actId="1076"/>
          <ac:picMkLst>
            <pc:docMk/>
            <pc:sldMk cId="2899059546" sldId="347"/>
            <ac:picMk id="6" creationId="{C3C78C1C-23B1-2404-C6A9-2A5FBADF40B6}"/>
          </ac:picMkLst>
        </pc:picChg>
        <pc:picChg chg="add mod">
          <ac:chgData name="McGrath, Heather" userId="83a50b91-6da5-44bc-8c99-acbf49e4c414" providerId="ADAL" clId="{DA9DD441-121F-4798-B212-20BBD41E687F}" dt="2024-10-28T17:49:40.343" v="1792" actId="1076"/>
          <ac:picMkLst>
            <pc:docMk/>
            <pc:sldMk cId="2899059546" sldId="347"/>
            <ac:picMk id="7" creationId="{D1127ABF-732D-CCFF-3EBD-4B0D04D08004}"/>
          </ac:picMkLst>
        </pc:picChg>
        <pc:picChg chg="add mod">
          <ac:chgData name="McGrath, Heather" userId="83a50b91-6da5-44bc-8c99-acbf49e4c414" providerId="ADAL" clId="{DA9DD441-121F-4798-B212-20BBD41E687F}" dt="2024-10-28T17:49:45.910" v="1796" actId="1076"/>
          <ac:picMkLst>
            <pc:docMk/>
            <pc:sldMk cId="2899059546" sldId="347"/>
            <ac:picMk id="8" creationId="{0ECA6063-A2C3-4C6D-7C75-EC35E4330438}"/>
          </ac:picMkLst>
        </pc:picChg>
        <pc:picChg chg="add del mod ord topLvl">
          <ac:chgData name="McGrath, Heather" userId="83a50b91-6da5-44bc-8c99-acbf49e4c414" providerId="ADAL" clId="{DA9DD441-121F-4798-B212-20BBD41E687F}" dt="2024-10-28T18:06:36.077" v="2072" actId="478"/>
          <ac:picMkLst>
            <pc:docMk/>
            <pc:sldMk cId="2899059546" sldId="347"/>
            <ac:picMk id="10" creationId="{27150633-1C98-016C-7ED0-D70873A56906}"/>
          </ac:picMkLst>
        </pc:picChg>
        <pc:picChg chg="add del mod">
          <ac:chgData name="McGrath, Heather" userId="83a50b91-6da5-44bc-8c99-acbf49e4c414" providerId="ADAL" clId="{DA9DD441-121F-4798-B212-20BBD41E687F}" dt="2024-10-28T18:03:59.672" v="2047" actId="478"/>
          <ac:picMkLst>
            <pc:docMk/>
            <pc:sldMk cId="2899059546" sldId="347"/>
            <ac:picMk id="13" creationId="{862C4E5F-5C16-4981-F58D-5A06245848FB}"/>
          </ac:picMkLst>
        </pc:picChg>
        <pc:picChg chg="add mod ord">
          <ac:chgData name="McGrath, Heather" userId="83a50b91-6da5-44bc-8c99-acbf49e4c414" providerId="ADAL" clId="{DA9DD441-121F-4798-B212-20BBD41E687F}" dt="2024-10-28T18:06:45.250" v="2077" actId="1076"/>
          <ac:picMkLst>
            <pc:docMk/>
            <pc:sldMk cId="2899059546" sldId="347"/>
            <ac:picMk id="16" creationId="{B36D1183-AA31-935B-A1DA-46C46026C087}"/>
          </ac:picMkLst>
        </pc:picChg>
        <pc:picChg chg="add del mod modCrop">
          <ac:chgData name="McGrath, Heather" userId="83a50b91-6da5-44bc-8c99-acbf49e4c414" providerId="ADAL" clId="{DA9DD441-121F-4798-B212-20BBD41E687F}" dt="2024-10-28T18:03:54.217" v="2044" actId="478"/>
          <ac:picMkLst>
            <pc:docMk/>
            <pc:sldMk cId="2899059546" sldId="347"/>
            <ac:picMk id="19" creationId="{0EAA974D-E544-102B-DCEA-1279BA77C535}"/>
          </ac:picMkLst>
        </pc:picChg>
        <pc:picChg chg="add mod">
          <ac:chgData name="McGrath, Heather" userId="83a50b91-6da5-44bc-8c99-acbf49e4c414" providerId="ADAL" clId="{DA9DD441-121F-4798-B212-20BBD41E687F}" dt="2024-10-28T18:06:41.499" v="2075" actId="1076"/>
          <ac:picMkLst>
            <pc:docMk/>
            <pc:sldMk cId="2899059546" sldId="347"/>
            <ac:picMk id="21" creationId="{F6A3A87C-2927-497A-326F-7A9644036477}"/>
          </ac:picMkLst>
        </pc:picChg>
      </pc:sldChg>
      <pc:sldChg chg="addSp delSp modSp new mod">
        <pc:chgData name="McGrath, Heather" userId="83a50b91-6da5-44bc-8c99-acbf49e4c414" providerId="ADAL" clId="{DA9DD441-121F-4798-B212-20BBD41E687F}" dt="2024-10-28T18:06:58.292" v="2082" actId="14100"/>
        <pc:sldMkLst>
          <pc:docMk/>
          <pc:sldMk cId="2542683883" sldId="348"/>
        </pc:sldMkLst>
        <pc:spChg chg="mod">
          <ac:chgData name="McGrath, Heather" userId="83a50b91-6da5-44bc-8c99-acbf49e4c414" providerId="ADAL" clId="{DA9DD441-121F-4798-B212-20BBD41E687F}" dt="2024-10-28T17:57:34.782" v="1887" actId="20577"/>
          <ac:spMkLst>
            <pc:docMk/>
            <pc:sldMk cId="2542683883" sldId="348"/>
            <ac:spMk id="2" creationId="{5250B040-B3BA-FDC9-EF40-89650EEE2EEB}"/>
          </ac:spMkLst>
        </pc:spChg>
        <pc:spChg chg="mod">
          <ac:chgData name="McGrath, Heather" userId="83a50b91-6da5-44bc-8c99-acbf49e4c414" providerId="ADAL" clId="{DA9DD441-121F-4798-B212-20BBD41E687F}" dt="2024-10-28T17:57:46.469" v="1938" actId="20577"/>
          <ac:spMkLst>
            <pc:docMk/>
            <pc:sldMk cId="2542683883" sldId="348"/>
            <ac:spMk id="3" creationId="{1D7C8204-9840-4C6D-85CB-0C6832105DB3}"/>
          </ac:spMkLst>
        </pc:spChg>
        <pc:spChg chg="del">
          <ac:chgData name="McGrath, Heather" userId="83a50b91-6da5-44bc-8c99-acbf49e4c414" providerId="ADAL" clId="{DA9DD441-121F-4798-B212-20BBD41E687F}" dt="2024-10-28T17:59:22.098" v="1942" actId="478"/>
          <ac:spMkLst>
            <pc:docMk/>
            <pc:sldMk cId="2542683883" sldId="348"/>
            <ac:spMk id="4" creationId="{BC8E92D8-8B4E-3C5A-C7D1-BDDF8175B75C}"/>
          </ac:spMkLst>
        </pc:spChg>
        <pc:spChg chg="add mod">
          <ac:chgData name="McGrath, Heather" userId="83a50b91-6da5-44bc-8c99-acbf49e4c414" providerId="ADAL" clId="{DA9DD441-121F-4798-B212-20BBD41E687F}" dt="2024-10-28T18:02:00.433" v="2014" actId="404"/>
          <ac:spMkLst>
            <pc:docMk/>
            <pc:sldMk cId="2542683883" sldId="348"/>
            <ac:spMk id="8" creationId="{0D1C76E8-FAD5-F7F7-3065-59411EDCE17C}"/>
          </ac:spMkLst>
        </pc:spChg>
        <pc:spChg chg="add mod">
          <ac:chgData name="McGrath, Heather" userId="83a50b91-6da5-44bc-8c99-acbf49e4c414" providerId="ADAL" clId="{DA9DD441-121F-4798-B212-20BBD41E687F}" dt="2024-10-28T18:01:56.642" v="2011" actId="404"/>
          <ac:spMkLst>
            <pc:docMk/>
            <pc:sldMk cId="2542683883" sldId="348"/>
            <ac:spMk id="15" creationId="{9F5B43C8-76BE-8F78-09F3-F282FF8AD9DB}"/>
          </ac:spMkLst>
        </pc:spChg>
        <pc:spChg chg="add mod">
          <ac:chgData name="McGrath, Heather" userId="83a50b91-6da5-44bc-8c99-acbf49e4c414" providerId="ADAL" clId="{DA9DD441-121F-4798-B212-20BBD41E687F}" dt="2024-10-28T18:03:50.426" v="2042" actId="1076"/>
          <ac:spMkLst>
            <pc:docMk/>
            <pc:sldMk cId="2542683883" sldId="348"/>
            <ac:spMk id="21" creationId="{4A0E668D-DB4C-4658-2615-D38222E4635B}"/>
          </ac:spMkLst>
        </pc:spChg>
        <pc:picChg chg="add mod">
          <ac:chgData name="McGrath, Heather" userId="83a50b91-6da5-44bc-8c99-acbf49e4c414" providerId="ADAL" clId="{DA9DD441-121F-4798-B212-20BBD41E687F}" dt="2024-10-28T18:06:50.081" v="2078" actId="14100"/>
          <ac:picMkLst>
            <pc:docMk/>
            <pc:sldMk cId="2542683883" sldId="348"/>
            <ac:picMk id="7" creationId="{E08750CB-6569-6717-FBF4-92CE9051A252}"/>
          </ac:picMkLst>
        </pc:picChg>
        <pc:picChg chg="add del mod">
          <ac:chgData name="McGrath, Heather" userId="83a50b91-6da5-44bc-8c99-acbf49e4c414" providerId="ADAL" clId="{DA9DD441-121F-4798-B212-20BBD41E687F}" dt="2024-10-28T18:03:52.034" v="2043" actId="478"/>
          <ac:picMkLst>
            <pc:docMk/>
            <pc:sldMk cId="2542683883" sldId="348"/>
            <ac:picMk id="10" creationId="{BF210F50-734F-DD95-DCC2-04D7835806D6}"/>
          </ac:picMkLst>
        </pc:picChg>
        <pc:picChg chg="add del mod ord">
          <ac:chgData name="McGrath, Heather" userId="83a50b91-6da5-44bc-8c99-acbf49e4c414" providerId="ADAL" clId="{DA9DD441-121F-4798-B212-20BBD41E687F}" dt="2024-10-28T18:01:24.252" v="1968" actId="478"/>
          <ac:picMkLst>
            <pc:docMk/>
            <pc:sldMk cId="2542683883" sldId="348"/>
            <ac:picMk id="12" creationId="{E3C808BB-82DC-8555-6B7A-83CC0D126D08}"/>
          </ac:picMkLst>
        </pc:picChg>
        <pc:picChg chg="add mod">
          <ac:chgData name="McGrath, Heather" userId="83a50b91-6da5-44bc-8c99-acbf49e4c414" providerId="ADAL" clId="{DA9DD441-121F-4798-B212-20BBD41E687F}" dt="2024-10-28T18:06:58.292" v="2082" actId="14100"/>
          <ac:picMkLst>
            <pc:docMk/>
            <pc:sldMk cId="2542683883" sldId="348"/>
            <ac:picMk id="14" creationId="{72815050-210F-B37E-DD61-8558E67EA4C6}"/>
          </ac:picMkLst>
        </pc:picChg>
        <pc:picChg chg="add del mod">
          <ac:chgData name="McGrath, Heather" userId="83a50b91-6da5-44bc-8c99-acbf49e4c414" providerId="ADAL" clId="{DA9DD441-121F-4798-B212-20BBD41E687F}" dt="2024-10-28T18:02:50.501" v="2018" actId="478"/>
          <ac:picMkLst>
            <pc:docMk/>
            <pc:sldMk cId="2542683883" sldId="348"/>
            <ac:picMk id="17" creationId="{0BA9400D-09B5-5FB7-CE9F-EA8FB267C0A9}"/>
          </ac:picMkLst>
        </pc:picChg>
        <pc:picChg chg="add mod">
          <ac:chgData name="McGrath, Heather" userId="83a50b91-6da5-44bc-8c99-acbf49e4c414" providerId="ADAL" clId="{DA9DD441-121F-4798-B212-20BBD41E687F}" dt="2024-10-28T18:06:54.504" v="2080" actId="14100"/>
          <ac:picMkLst>
            <pc:docMk/>
            <pc:sldMk cId="2542683883" sldId="348"/>
            <ac:picMk id="19" creationId="{4700D203-3C23-4148-F9DB-BDC78F763238}"/>
          </ac:picMkLst>
        </pc:picChg>
      </pc:sldChg>
      <pc:sldChg chg="addSp delSp modSp new mod">
        <pc:chgData name="McGrath, Heather" userId="83a50b91-6da5-44bc-8c99-acbf49e4c414" providerId="ADAL" clId="{DA9DD441-121F-4798-B212-20BBD41E687F}" dt="2024-10-28T19:30:03.051" v="2332" actId="1076"/>
        <pc:sldMkLst>
          <pc:docMk/>
          <pc:sldMk cId="3148113438" sldId="349"/>
        </pc:sldMkLst>
        <pc:spChg chg="mod">
          <ac:chgData name="McGrath, Heather" userId="83a50b91-6da5-44bc-8c99-acbf49e4c414" providerId="ADAL" clId="{DA9DD441-121F-4798-B212-20BBD41E687F}" dt="2024-10-28T18:24:49.372" v="2136" actId="20577"/>
          <ac:spMkLst>
            <pc:docMk/>
            <pc:sldMk cId="3148113438" sldId="349"/>
            <ac:spMk id="2" creationId="{45906C40-9393-6054-5A31-B19AE8DAA0DD}"/>
          </ac:spMkLst>
        </pc:spChg>
        <pc:spChg chg="del">
          <ac:chgData name="McGrath, Heather" userId="83a50b91-6da5-44bc-8c99-acbf49e4c414" providerId="ADAL" clId="{DA9DD441-121F-4798-B212-20BBD41E687F}" dt="2024-10-28T18:55:04.473" v="2140"/>
          <ac:spMkLst>
            <pc:docMk/>
            <pc:sldMk cId="3148113438" sldId="349"/>
            <ac:spMk id="3" creationId="{8CA62AF4-F99F-738F-6EBD-C69CBDE3D476}"/>
          </ac:spMkLst>
        </pc:spChg>
        <pc:spChg chg="add del mod">
          <ac:chgData name="McGrath, Heather" userId="83a50b91-6da5-44bc-8c99-acbf49e4c414" providerId="ADAL" clId="{DA9DD441-121F-4798-B212-20BBD41E687F}" dt="2024-10-28T18:55:41.392" v="2144"/>
          <ac:spMkLst>
            <pc:docMk/>
            <pc:sldMk cId="3148113438" sldId="349"/>
            <ac:spMk id="13" creationId="{7DBD9BC8-E923-3697-5A68-6EE03F0D28A4}"/>
          </ac:spMkLst>
        </pc:spChg>
        <pc:spChg chg="add mod">
          <ac:chgData name="McGrath, Heather" userId="83a50b91-6da5-44bc-8c99-acbf49e4c414" providerId="ADAL" clId="{DA9DD441-121F-4798-B212-20BBD41E687F}" dt="2024-10-28T19:30:03.051" v="2332" actId="1076"/>
          <ac:spMkLst>
            <pc:docMk/>
            <pc:sldMk cId="3148113438" sldId="349"/>
            <ac:spMk id="15" creationId="{E29D83D8-17F4-9CF2-D0BA-53D454B0ADFA}"/>
          </ac:spMkLst>
        </pc:spChg>
        <pc:picChg chg="add del mod">
          <ac:chgData name="McGrath, Heather" userId="83a50b91-6da5-44bc-8c99-acbf49e4c414" providerId="ADAL" clId="{DA9DD441-121F-4798-B212-20BBD41E687F}" dt="2024-10-28T18:55:00.092" v="2137" actId="478"/>
          <ac:picMkLst>
            <pc:docMk/>
            <pc:sldMk cId="3148113438" sldId="349"/>
            <ac:picMk id="6" creationId="{F77619FF-0B5F-2A59-2CA9-C50D93D1044B}"/>
          </ac:picMkLst>
        </pc:picChg>
        <pc:picChg chg="add del">
          <ac:chgData name="McGrath, Heather" userId="83a50b91-6da5-44bc-8c99-acbf49e4c414" providerId="ADAL" clId="{DA9DD441-121F-4798-B212-20BBD41E687F}" dt="2024-10-28T18:55:02.823" v="2139" actId="21"/>
          <ac:picMkLst>
            <pc:docMk/>
            <pc:sldMk cId="3148113438" sldId="349"/>
            <ac:picMk id="8" creationId="{B3D56E87-EC6C-4C70-2F7F-9D529CF481AA}"/>
          </ac:picMkLst>
        </pc:picChg>
        <pc:picChg chg="add del mod">
          <ac:chgData name="McGrath, Heather" userId="83a50b91-6da5-44bc-8c99-acbf49e4c414" providerId="ADAL" clId="{DA9DD441-121F-4798-B212-20BBD41E687F}" dt="2024-10-28T18:55:38.018" v="2142" actId="478"/>
          <ac:picMkLst>
            <pc:docMk/>
            <pc:sldMk cId="3148113438" sldId="349"/>
            <ac:picMk id="9" creationId="{B3D56E87-EC6C-4C70-2F7F-9D529CF481AA}"/>
          </ac:picMkLst>
        </pc:picChg>
        <pc:picChg chg="add del">
          <ac:chgData name="McGrath, Heather" userId="83a50b91-6da5-44bc-8c99-acbf49e4c414" providerId="ADAL" clId="{DA9DD441-121F-4798-B212-20BBD41E687F}" dt="2024-10-28T18:55:40.284" v="2143" actId="478"/>
          <ac:picMkLst>
            <pc:docMk/>
            <pc:sldMk cId="3148113438" sldId="349"/>
            <ac:picMk id="11" creationId="{EA2958CB-D0C0-BBD2-542C-7E1B23F29FA3}"/>
          </ac:picMkLst>
        </pc:picChg>
        <pc:picChg chg="add mod">
          <ac:chgData name="McGrath, Heather" userId="83a50b91-6da5-44bc-8c99-acbf49e4c414" providerId="ADAL" clId="{DA9DD441-121F-4798-B212-20BBD41E687F}" dt="2024-10-28T18:55:41.392" v="2144"/>
          <ac:picMkLst>
            <pc:docMk/>
            <pc:sldMk cId="3148113438" sldId="349"/>
            <ac:picMk id="14" creationId="{47BD2F18-2B71-1621-825E-79266C963AA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fif"/><Relationship Id="rId1" Type="http://schemas.openxmlformats.org/officeDocument/2006/relationships/image" Target="../media/image10.jfif"/><Relationship Id="rId4" Type="http://schemas.openxmlformats.org/officeDocument/2006/relationships/image" Target="../media/image13.jfif"/></Relationships>
</file>

<file path=ppt/diagrams/_rels/drawing1.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fif"/><Relationship Id="rId1" Type="http://schemas.openxmlformats.org/officeDocument/2006/relationships/image" Target="../media/image10.jfif"/><Relationship Id="rId4" Type="http://schemas.openxmlformats.org/officeDocument/2006/relationships/image" Target="../media/image13.jfif"/></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FA2A5B-F0C7-460D-8101-CDE78B14D859}" type="doc">
      <dgm:prSet loTypeId="urn:microsoft.com/office/officeart/2011/layout/RadialPictureList" loCatId="picture" qsTypeId="urn:microsoft.com/office/officeart/2005/8/quickstyle/3d1" qsCatId="3D" csTypeId="urn:microsoft.com/office/officeart/2005/8/colors/colorful5" csCatId="colorful" phldr="1"/>
      <dgm:spPr/>
      <dgm:t>
        <a:bodyPr/>
        <a:lstStyle/>
        <a:p>
          <a:endParaRPr lang="en-US"/>
        </a:p>
      </dgm:t>
    </dgm:pt>
    <dgm:pt modelId="{3503FD47-15F5-425B-BBF2-FE3B8ECE06E5}">
      <dgm:prSet phldrT="[Text]"/>
      <dgm:spPr/>
      <dgm:t>
        <a:bodyPr/>
        <a:lstStyle/>
        <a:p>
          <a:r>
            <a:rPr lang="en-US" dirty="0"/>
            <a:t>Size/Shape</a:t>
          </a:r>
        </a:p>
      </dgm:t>
    </dgm:pt>
    <dgm:pt modelId="{225AE78F-FB5C-48EC-8F95-76F4C4D31BE0}" type="parTrans" cxnId="{696C4FD8-8358-47CE-9C4E-84FCA4B7A410}">
      <dgm:prSet/>
      <dgm:spPr/>
      <dgm:t>
        <a:bodyPr/>
        <a:lstStyle/>
        <a:p>
          <a:endParaRPr lang="en-US"/>
        </a:p>
      </dgm:t>
    </dgm:pt>
    <dgm:pt modelId="{989B9900-A25A-4FBB-A4A5-4A0D3DEBB304}" type="sibTrans" cxnId="{696C4FD8-8358-47CE-9C4E-84FCA4B7A410}">
      <dgm:prSet/>
      <dgm:spPr/>
      <dgm:t>
        <a:bodyPr/>
        <a:lstStyle/>
        <a:p>
          <a:endParaRPr lang="en-US"/>
        </a:p>
      </dgm:t>
    </dgm:pt>
    <dgm:pt modelId="{16BC27B5-E8F7-4AC4-9E43-709AE43C9089}">
      <dgm:prSet phldrT="[Text]"/>
      <dgm:spPr/>
      <dgm:t>
        <a:bodyPr/>
        <a:lstStyle/>
        <a:p>
          <a:r>
            <a:rPr lang="en-US" dirty="0"/>
            <a:t>Large to Small area</a:t>
          </a:r>
        </a:p>
      </dgm:t>
    </dgm:pt>
    <dgm:pt modelId="{6360ED8C-CE22-417B-BA82-9327A93CAE49}" type="parTrans" cxnId="{3FBF1948-11A7-4469-8085-81A386EBBF51}">
      <dgm:prSet/>
      <dgm:spPr/>
      <dgm:t>
        <a:bodyPr/>
        <a:lstStyle/>
        <a:p>
          <a:endParaRPr lang="en-US"/>
        </a:p>
      </dgm:t>
    </dgm:pt>
    <dgm:pt modelId="{6D29DE2E-A831-4D10-A1EF-EBA88719D580}" type="sibTrans" cxnId="{3FBF1948-11A7-4469-8085-81A386EBBF51}">
      <dgm:prSet/>
      <dgm:spPr/>
      <dgm:t>
        <a:bodyPr/>
        <a:lstStyle/>
        <a:p>
          <a:endParaRPr lang="en-US"/>
        </a:p>
      </dgm:t>
    </dgm:pt>
    <dgm:pt modelId="{29BD0C08-300A-45C9-8347-FB9456F24968}">
      <dgm:prSet phldrT="[Text]"/>
      <dgm:spPr/>
      <dgm:t>
        <a:bodyPr/>
        <a:lstStyle/>
        <a:p>
          <a:r>
            <a:rPr lang="en-US" dirty="0"/>
            <a:t>Drainage Density</a:t>
          </a:r>
        </a:p>
      </dgm:t>
    </dgm:pt>
    <dgm:pt modelId="{670FBD35-E935-4920-82F2-E016C6740922}" type="parTrans" cxnId="{F37C212D-2E44-48BE-8C37-D32D81EEF37E}">
      <dgm:prSet/>
      <dgm:spPr/>
      <dgm:t>
        <a:bodyPr/>
        <a:lstStyle/>
        <a:p>
          <a:endParaRPr lang="en-US"/>
        </a:p>
      </dgm:t>
    </dgm:pt>
    <dgm:pt modelId="{E2763C1D-38C7-4C12-ADFD-2F590FE2B10E}" type="sibTrans" cxnId="{F37C212D-2E44-48BE-8C37-D32D81EEF37E}">
      <dgm:prSet/>
      <dgm:spPr/>
      <dgm:t>
        <a:bodyPr/>
        <a:lstStyle/>
        <a:p>
          <a:endParaRPr lang="en-US"/>
        </a:p>
      </dgm:t>
    </dgm:pt>
    <dgm:pt modelId="{2B0E1B3B-13C8-46BD-B2A8-304FB2093596}">
      <dgm:prSet phldrT="[Text]"/>
      <dgm:spPr/>
      <dgm:t>
        <a:bodyPr/>
        <a:lstStyle/>
        <a:p>
          <a:r>
            <a:rPr lang="en-US" dirty="0"/>
            <a:t>Dense High density (well-drained) to Sparse Low Density (poorly drained</a:t>
          </a:r>
        </a:p>
      </dgm:t>
    </dgm:pt>
    <dgm:pt modelId="{7D0B213B-3682-4777-AECA-366AE470984E}" type="parTrans" cxnId="{48F280B2-C394-4D07-9830-08F922221296}">
      <dgm:prSet/>
      <dgm:spPr/>
      <dgm:t>
        <a:bodyPr/>
        <a:lstStyle/>
        <a:p>
          <a:endParaRPr lang="en-US"/>
        </a:p>
      </dgm:t>
    </dgm:pt>
    <dgm:pt modelId="{F6525976-2FF0-4DA2-A16B-7F18D6D75318}" type="sibTrans" cxnId="{48F280B2-C394-4D07-9830-08F922221296}">
      <dgm:prSet/>
      <dgm:spPr/>
      <dgm:t>
        <a:bodyPr/>
        <a:lstStyle/>
        <a:p>
          <a:endParaRPr lang="en-US"/>
        </a:p>
      </dgm:t>
    </dgm:pt>
    <dgm:pt modelId="{D0AD947D-00BF-48F0-9F62-D571D5FDA779}">
      <dgm:prSet phldrT="[Text]"/>
      <dgm:spPr/>
      <dgm:t>
        <a:bodyPr/>
        <a:lstStyle/>
        <a:p>
          <a:r>
            <a:rPr lang="en-US" dirty="0"/>
            <a:t>Flood mechanisms</a:t>
          </a:r>
        </a:p>
      </dgm:t>
    </dgm:pt>
    <dgm:pt modelId="{957098F7-F8BC-408A-AF41-43B87909E8DB}" type="parTrans" cxnId="{BAE6F302-3A29-48FC-AFBA-BAE91A9487D5}">
      <dgm:prSet/>
      <dgm:spPr/>
      <dgm:t>
        <a:bodyPr/>
        <a:lstStyle/>
        <a:p>
          <a:endParaRPr lang="en-US"/>
        </a:p>
      </dgm:t>
    </dgm:pt>
    <dgm:pt modelId="{C16869AB-791A-476D-9AA6-9F2829F06AF1}" type="sibTrans" cxnId="{BAE6F302-3A29-48FC-AFBA-BAE91A9487D5}">
      <dgm:prSet/>
      <dgm:spPr/>
      <dgm:t>
        <a:bodyPr/>
        <a:lstStyle/>
        <a:p>
          <a:endParaRPr lang="en-US"/>
        </a:p>
      </dgm:t>
    </dgm:pt>
    <dgm:pt modelId="{83F1507B-C3BC-41AD-8859-7AD296B79812}">
      <dgm:prSet phldrT="[Text]"/>
      <dgm:spPr/>
      <dgm:t>
        <a:bodyPr/>
        <a:lstStyle/>
        <a:p>
          <a:r>
            <a:rPr lang="en-US" dirty="0"/>
            <a:t>Drivers of flooding (e.g.: freshet, heavy rain, ice jam, </a:t>
          </a:r>
          <a:r>
            <a:rPr lang="en-US" dirty="0" err="1"/>
            <a:t>etc</a:t>
          </a:r>
          <a:r>
            <a:rPr lang="en-US" dirty="0"/>
            <a:t>)</a:t>
          </a:r>
        </a:p>
      </dgm:t>
    </dgm:pt>
    <dgm:pt modelId="{C173B429-9307-4CFD-9FE7-65534B11949C}" type="parTrans" cxnId="{28C9D471-7F65-4B41-8B14-562F614275A1}">
      <dgm:prSet/>
      <dgm:spPr/>
      <dgm:t>
        <a:bodyPr/>
        <a:lstStyle/>
        <a:p>
          <a:endParaRPr lang="en-US"/>
        </a:p>
      </dgm:t>
    </dgm:pt>
    <dgm:pt modelId="{7C31576F-EC62-49A6-8789-DBA26C57C9E4}" type="sibTrans" cxnId="{28C9D471-7F65-4B41-8B14-562F614275A1}">
      <dgm:prSet/>
      <dgm:spPr/>
      <dgm:t>
        <a:bodyPr/>
        <a:lstStyle/>
        <a:p>
          <a:endParaRPr lang="en-US"/>
        </a:p>
      </dgm:t>
    </dgm:pt>
    <dgm:pt modelId="{7CD742E1-F31D-42D9-A94A-60716FD438F1}">
      <dgm:prSet phldrT="[Text]"/>
      <dgm:spPr/>
      <dgm:t>
        <a:bodyPr/>
        <a:lstStyle/>
        <a:p>
          <a:r>
            <a:rPr lang="en-US"/>
            <a:t>Overall </a:t>
          </a:r>
          <a:r>
            <a:rPr lang="en-US" dirty="0"/>
            <a:t>Class Category</a:t>
          </a:r>
        </a:p>
      </dgm:t>
    </dgm:pt>
    <dgm:pt modelId="{F7452266-D3E4-40B4-BC71-F92ADFCD25FB}" type="parTrans" cxnId="{C92C1BCD-F856-4A70-9A87-A8365633ACD0}">
      <dgm:prSet/>
      <dgm:spPr/>
      <dgm:t>
        <a:bodyPr/>
        <a:lstStyle/>
        <a:p>
          <a:endParaRPr lang="en-US"/>
        </a:p>
      </dgm:t>
    </dgm:pt>
    <dgm:pt modelId="{53B27597-25B9-45A1-8E3E-3AD9294868F1}" type="sibTrans" cxnId="{C92C1BCD-F856-4A70-9A87-A8365633ACD0}">
      <dgm:prSet/>
      <dgm:spPr/>
      <dgm:t>
        <a:bodyPr/>
        <a:lstStyle/>
        <a:p>
          <a:endParaRPr lang="en-US"/>
        </a:p>
      </dgm:t>
    </dgm:pt>
    <dgm:pt modelId="{BA6E3E6B-D8B0-41C8-944A-05B20294AA96}">
      <dgm:prSet phldrT="[Text]"/>
      <dgm:spPr/>
      <dgm:t>
        <a:bodyPr/>
        <a:lstStyle/>
        <a:p>
          <a:r>
            <a:rPr lang="en-US" dirty="0"/>
            <a:t>Relief</a:t>
          </a:r>
        </a:p>
      </dgm:t>
    </dgm:pt>
    <dgm:pt modelId="{383BE7F3-66AE-450B-B176-2F3E3C1FE69F}" type="sibTrans" cxnId="{F6F12C3F-16B9-433D-A336-A067FE16E336}">
      <dgm:prSet/>
      <dgm:spPr/>
      <dgm:t>
        <a:bodyPr/>
        <a:lstStyle/>
        <a:p>
          <a:endParaRPr lang="en-US"/>
        </a:p>
      </dgm:t>
    </dgm:pt>
    <dgm:pt modelId="{5B4389F0-C534-493C-BA66-9D553FC397DB}" type="parTrans" cxnId="{F6F12C3F-16B9-433D-A336-A067FE16E336}">
      <dgm:prSet/>
      <dgm:spPr/>
      <dgm:t>
        <a:bodyPr/>
        <a:lstStyle/>
        <a:p>
          <a:endParaRPr lang="en-US"/>
        </a:p>
      </dgm:t>
    </dgm:pt>
    <dgm:pt modelId="{F51F1937-2617-41CE-9730-21A44A47AAB6}">
      <dgm:prSet phldrT="[Text]"/>
      <dgm:spPr/>
      <dgm:t>
        <a:bodyPr/>
        <a:lstStyle/>
        <a:p>
          <a:r>
            <a:rPr lang="en-US" dirty="0"/>
            <a:t>High to Low relief</a:t>
          </a:r>
        </a:p>
      </dgm:t>
    </dgm:pt>
    <dgm:pt modelId="{54B7D177-DF9A-48C9-9328-9EFE621FE21A}" type="sibTrans" cxnId="{AFAD7296-6773-4A1B-90EE-0356353C1C54}">
      <dgm:prSet/>
      <dgm:spPr/>
      <dgm:t>
        <a:bodyPr/>
        <a:lstStyle/>
        <a:p>
          <a:endParaRPr lang="en-US"/>
        </a:p>
      </dgm:t>
    </dgm:pt>
    <dgm:pt modelId="{B79EA957-FF1B-4F8F-849F-70A867DADE27}" type="parTrans" cxnId="{AFAD7296-6773-4A1B-90EE-0356353C1C54}">
      <dgm:prSet/>
      <dgm:spPr/>
      <dgm:t>
        <a:bodyPr/>
        <a:lstStyle/>
        <a:p>
          <a:endParaRPr lang="en-US"/>
        </a:p>
      </dgm:t>
    </dgm:pt>
    <dgm:pt modelId="{EE9DB52D-6435-4420-B93E-FD2CF1D58565}">
      <dgm:prSet phldrT="[Text]" custScaleY="61574"/>
      <dgm:spPr/>
      <dgm:t>
        <a:bodyPr/>
        <a:lstStyle/>
        <a:p>
          <a:r>
            <a:rPr lang="en-US" dirty="0"/>
            <a:t>Circular to Elongated</a:t>
          </a:r>
        </a:p>
      </dgm:t>
    </dgm:pt>
    <dgm:pt modelId="{C45B2F9E-ABA9-42BA-AC1A-604CE047FB4B}" type="parTrans" cxnId="{B6583556-14B5-46D5-BD96-53B9852F8157}">
      <dgm:prSet/>
      <dgm:spPr/>
      <dgm:t>
        <a:bodyPr/>
        <a:lstStyle/>
        <a:p>
          <a:endParaRPr lang="en-US"/>
        </a:p>
      </dgm:t>
    </dgm:pt>
    <dgm:pt modelId="{D44A44AF-2051-4CE9-AB2E-89589DD3BEEB}" type="sibTrans" cxnId="{B6583556-14B5-46D5-BD96-53B9852F8157}">
      <dgm:prSet/>
      <dgm:spPr/>
      <dgm:t>
        <a:bodyPr/>
        <a:lstStyle/>
        <a:p>
          <a:endParaRPr lang="en-US"/>
        </a:p>
      </dgm:t>
    </dgm:pt>
    <dgm:pt modelId="{F0721320-4E2C-41A2-9707-67C4E00EBA23}">
      <dgm:prSet phldrT="[Text]"/>
      <dgm:spPr/>
      <dgm:t>
        <a:bodyPr/>
        <a:lstStyle/>
        <a:p>
          <a:endParaRPr lang="en-US" dirty="0"/>
        </a:p>
      </dgm:t>
    </dgm:pt>
    <dgm:pt modelId="{101C4B9D-3002-44F9-AA89-7E9C00D2AB89}" type="parTrans" cxnId="{02D5DF37-D215-4E01-BEDE-85C720EBC26A}">
      <dgm:prSet/>
      <dgm:spPr/>
      <dgm:t>
        <a:bodyPr/>
        <a:lstStyle/>
        <a:p>
          <a:endParaRPr lang="en-US"/>
        </a:p>
      </dgm:t>
    </dgm:pt>
    <dgm:pt modelId="{6C9998FD-1EC7-43AC-AC5C-4A8471D3163E}" type="sibTrans" cxnId="{02D5DF37-D215-4E01-BEDE-85C720EBC26A}">
      <dgm:prSet/>
      <dgm:spPr/>
      <dgm:t>
        <a:bodyPr/>
        <a:lstStyle/>
        <a:p>
          <a:endParaRPr lang="en-US"/>
        </a:p>
      </dgm:t>
    </dgm:pt>
    <dgm:pt modelId="{E3E0DC58-FF65-43C5-8283-DE21757D97C8}" type="pres">
      <dgm:prSet presAssocID="{30FA2A5B-F0C7-460D-8101-CDE78B14D859}" presName="Name0" presStyleCnt="0">
        <dgm:presLayoutVars>
          <dgm:chMax val="1"/>
          <dgm:chPref val="1"/>
          <dgm:dir/>
          <dgm:resizeHandles/>
        </dgm:presLayoutVars>
      </dgm:prSet>
      <dgm:spPr/>
    </dgm:pt>
    <dgm:pt modelId="{4243F32E-8600-4FCC-8926-0C8799209FAD}" type="pres">
      <dgm:prSet presAssocID="{7CD742E1-F31D-42D9-A94A-60716FD438F1}" presName="Parent" presStyleLbl="node1" presStyleIdx="0" presStyleCnt="2">
        <dgm:presLayoutVars>
          <dgm:chMax val="4"/>
          <dgm:chPref val="3"/>
        </dgm:presLayoutVars>
      </dgm:prSet>
      <dgm:spPr/>
    </dgm:pt>
    <dgm:pt modelId="{974A4741-7BD2-40BE-A180-0E52B63DEDE4}" type="pres">
      <dgm:prSet presAssocID="{BA6E3E6B-D8B0-41C8-944A-05B20294AA96}" presName="Accent" presStyleLbl="node1" presStyleIdx="1" presStyleCnt="2"/>
      <dgm:spPr/>
    </dgm:pt>
    <dgm:pt modelId="{28A3D50D-C671-4F1F-A716-B3FA53A71E59}" type="pres">
      <dgm:prSet presAssocID="{BA6E3E6B-D8B0-41C8-944A-05B20294AA96}" presName="Image1" presStyleLbl="f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66A1A91-22EA-46B7-BA30-98652E22AAAC}" type="pres">
      <dgm:prSet presAssocID="{BA6E3E6B-D8B0-41C8-944A-05B20294AA96}" presName="Child1" presStyleLbl="revTx" presStyleIdx="0" presStyleCnt="4">
        <dgm:presLayoutVars>
          <dgm:chMax val="0"/>
          <dgm:chPref val="0"/>
          <dgm:bulletEnabled val="1"/>
        </dgm:presLayoutVars>
      </dgm:prSet>
      <dgm:spPr/>
    </dgm:pt>
    <dgm:pt modelId="{16259194-42F3-420E-B3A5-2F2509B500F3}" type="pres">
      <dgm:prSet presAssocID="{3503FD47-15F5-425B-BBF2-FE3B8ECE06E5}" presName="Image2" presStyleCnt="0"/>
      <dgm:spPr/>
    </dgm:pt>
    <dgm:pt modelId="{5DB94660-4E4D-4BFA-97CD-7CF81BAA5930}" type="pres">
      <dgm:prSet presAssocID="{3503FD47-15F5-425B-BBF2-FE3B8ECE06E5}" presName="Image" presStyleLbl="fgImgPlace1" presStyleIdx="1" presStyleCnt="4"/>
      <dgm:spPr>
        <a:blipFill>
          <a:blip xmlns:r="http://schemas.openxmlformats.org/officeDocument/2006/relationships" r:embed="rId2"/>
          <a:srcRect/>
          <a:stretch>
            <a:fillRect/>
          </a:stretch>
        </a:blipFill>
      </dgm:spPr>
    </dgm:pt>
    <dgm:pt modelId="{84B41F0D-4137-4F50-B678-BE9BA9AA0DE8}" type="pres">
      <dgm:prSet presAssocID="{3503FD47-15F5-425B-BBF2-FE3B8ECE06E5}" presName="Child2" presStyleLbl="revTx" presStyleIdx="1" presStyleCnt="4">
        <dgm:presLayoutVars>
          <dgm:chMax val="0"/>
          <dgm:chPref val="0"/>
          <dgm:bulletEnabled val="1"/>
        </dgm:presLayoutVars>
      </dgm:prSet>
      <dgm:spPr/>
    </dgm:pt>
    <dgm:pt modelId="{DF1DD5F2-F4DD-497E-91E4-FBD6E18B78F5}" type="pres">
      <dgm:prSet presAssocID="{29BD0C08-300A-45C9-8347-FB9456F24968}" presName="Image3" presStyleCnt="0"/>
      <dgm:spPr/>
    </dgm:pt>
    <dgm:pt modelId="{48D2572E-23B3-4204-B440-39F32FFBD499}" type="pres">
      <dgm:prSet presAssocID="{29BD0C08-300A-45C9-8347-FB9456F24968}" presName="Image" presStyleLbl="fgImgPlace1" presStyleIdx="2" presStyleCnt="4"/>
      <dgm:spPr>
        <a:blipFill>
          <a:blip xmlns:r="http://schemas.openxmlformats.org/officeDocument/2006/relationships" r:embed="rId3"/>
          <a:srcRect/>
          <a:stretch>
            <a:fillRect/>
          </a:stretch>
        </a:blipFill>
      </dgm:spPr>
    </dgm:pt>
    <dgm:pt modelId="{1779E062-C79E-423E-A24A-2CFE5BE826C6}" type="pres">
      <dgm:prSet presAssocID="{29BD0C08-300A-45C9-8347-FB9456F24968}" presName="Child3" presStyleLbl="revTx" presStyleIdx="2" presStyleCnt="4">
        <dgm:presLayoutVars>
          <dgm:chMax val="0"/>
          <dgm:chPref val="0"/>
          <dgm:bulletEnabled val="1"/>
        </dgm:presLayoutVars>
      </dgm:prSet>
      <dgm:spPr/>
    </dgm:pt>
    <dgm:pt modelId="{B98753F1-8632-459D-B0C5-B69F0ECCCD0A}" type="pres">
      <dgm:prSet presAssocID="{D0AD947D-00BF-48F0-9F62-D571D5FDA779}" presName="Image4" presStyleCnt="0"/>
      <dgm:spPr/>
    </dgm:pt>
    <dgm:pt modelId="{6A456368-FAC3-42E9-BE7A-9155A4AF0849}" type="pres">
      <dgm:prSet presAssocID="{D0AD947D-00BF-48F0-9F62-D571D5FDA779}"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AEA804D2-C530-4FB8-8CDF-C29BD9FC6401}" type="pres">
      <dgm:prSet presAssocID="{D0AD947D-00BF-48F0-9F62-D571D5FDA779}" presName="Child4" presStyleLbl="revTx" presStyleIdx="3" presStyleCnt="4" custScaleY="61574">
        <dgm:presLayoutVars>
          <dgm:chMax val="0"/>
          <dgm:chPref val="0"/>
          <dgm:bulletEnabled val="1"/>
        </dgm:presLayoutVars>
      </dgm:prSet>
      <dgm:spPr/>
    </dgm:pt>
  </dgm:ptLst>
  <dgm:cxnLst>
    <dgm:cxn modelId="{BAE6F302-3A29-48FC-AFBA-BAE91A9487D5}" srcId="{7CD742E1-F31D-42D9-A94A-60716FD438F1}" destId="{D0AD947D-00BF-48F0-9F62-D571D5FDA779}" srcOrd="3" destOrd="0" parTransId="{957098F7-F8BC-408A-AF41-43B87909E8DB}" sibTransId="{C16869AB-791A-476D-9AA6-9F2829F06AF1}"/>
    <dgm:cxn modelId="{14961705-6403-47D6-A915-1299B5F25380}" type="presOf" srcId="{30FA2A5B-F0C7-460D-8101-CDE78B14D859}" destId="{E3E0DC58-FF65-43C5-8283-DE21757D97C8}" srcOrd="0" destOrd="0" presId="urn:microsoft.com/office/officeart/2011/layout/RadialPictureList"/>
    <dgm:cxn modelId="{543E5111-F507-46CA-A5C4-8E9D5D6F19E8}" type="presOf" srcId="{2B0E1B3B-13C8-46BD-B2A8-304FB2093596}" destId="{1779E062-C79E-423E-A24A-2CFE5BE826C6}" srcOrd="0" destOrd="1" presId="urn:microsoft.com/office/officeart/2011/layout/RadialPictureList"/>
    <dgm:cxn modelId="{F37C212D-2E44-48BE-8C37-D32D81EEF37E}" srcId="{7CD742E1-F31D-42D9-A94A-60716FD438F1}" destId="{29BD0C08-300A-45C9-8347-FB9456F24968}" srcOrd="2" destOrd="0" parTransId="{670FBD35-E935-4920-82F2-E016C6740922}" sibTransId="{E2763C1D-38C7-4C12-ADFD-2F590FE2B10E}"/>
    <dgm:cxn modelId="{02D5DF37-D215-4E01-BEDE-85C720EBC26A}" srcId="{30FA2A5B-F0C7-460D-8101-CDE78B14D859}" destId="{F0721320-4E2C-41A2-9707-67C4E00EBA23}" srcOrd="1" destOrd="0" parTransId="{101C4B9D-3002-44F9-AA89-7E9C00D2AB89}" sibTransId="{6C9998FD-1EC7-43AC-AC5C-4A8471D3163E}"/>
    <dgm:cxn modelId="{F6F12C3F-16B9-433D-A336-A067FE16E336}" srcId="{7CD742E1-F31D-42D9-A94A-60716FD438F1}" destId="{BA6E3E6B-D8B0-41C8-944A-05B20294AA96}" srcOrd="0" destOrd="0" parTransId="{5B4389F0-C534-493C-BA66-9D553FC397DB}" sibTransId="{383BE7F3-66AE-450B-B176-2F3E3C1FE69F}"/>
    <dgm:cxn modelId="{C282B960-9385-4A0F-937E-4A49920046E2}" type="presOf" srcId="{EE9DB52D-6435-4420-B93E-FD2CF1D58565}" destId="{84B41F0D-4137-4F50-B678-BE9BA9AA0DE8}" srcOrd="0" destOrd="2" presId="urn:microsoft.com/office/officeart/2011/layout/RadialPictureList"/>
    <dgm:cxn modelId="{9C925443-3FCC-45AA-9507-2B04D34D7F31}" type="presOf" srcId="{83F1507B-C3BC-41AD-8859-7AD296B79812}" destId="{AEA804D2-C530-4FB8-8CDF-C29BD9FC6401}" srcOrd="0" destOrd="1" presId="urn:microsoft.com/office/officeart/2011/layout/RadialPictureList"/>
    <dgm:cxn modelId="{3FBF1948-11A7-4469-8085-81A386EBBF51}" srcId="{3503FD47-15F5-425B-BBF2-FE3B8ECE06E5}" destId="{16BC27B5-E8F7-4AC4-9E43-709AE43C9089}" srcOrd="0" destOrd="0" parTransId="{6360ED8C-CE22-417B-BA82-9327A93CAE49}" sibTransId="{6D29DE2E-A831-4D10-A1EF-EBA88719D580}"/>
    <dgm:cxn modelId="{28C9D471-7F65-4B41-8B14-562F614275A1}" srcId="{D0AD947D-00BF-48F0-9F62-D571D5FDA779}" destId="{83F1507B-C3BC-41AD-8859-7AD296B79812}" srcOrd="0" destOrd="0" parTransId="{C173B429-9307-4CFD-9FE7-65534B11949C}" sibTransId="{7C31576F-EC62-49A6-8789-DBA26C57C9E4}"/>
    <dgm:cxn modelId="{B6583556-14B5-46D5-BD96-53B9852F8157}" srcId="{3503FD47-15F5-425B-BBF2-FE3B8ECE06E5}" destId="{EE9DB52D-6435-4420-B93E-FD2CF1D58565}" srcOrd="1" destOrd="0" parTransId="{C45B2F9E-ABA9-42BA-AC1A-604CE047FB4B}" sibTransId="{D44A44AF-2051-4CE9-AB2E-89589DD3BEEB}"/>
    <dgm:cxn modelId="{5E085257-C2AB-425E-8149-CF4CDE01A4F4}" type="presOf" srcId="{D0AD947D-00BF-48F0-9F62-D571D5FDA779}" destId="{AEA804D2-C530-4FB8-8CDF-C29BD9FC6401}" srcOrd="0" destOrd="0" presId="urn:microsoft.com/office/officeart/2011/layout/RadialPictureList"/>
    <dgm:cxn modelId="{D7E97977-FC2E-45DA-9892-C1702E8F3F66}" type="presOf" srcId="{29BD0C08-300A-45C9-8347-FB9456F24968}" destId="{1779E062-C79E-423E-A24A-2CFE5BE826C6}" srcOrd="0" destOrd="0" presId="urn:microsoft.com/office/officeart/2011/layout/RadialPictureList"/>
    <dgm:cxn modelId="{7145E97D-192F-41AA-9961-81EF8CD2F26B}" type="presOf" srcId="{BA6E3E6B-D8B0-41C8-944A-05B20294AA96}" destId="{766A1A91-22EA-46B7-BA30-98652E22AAAC}" srcOrd="0" destOrd="0" presId="urn:microsoft.com/office/officeart/2011/layout/RadialPictureList"/>
    <dgm:cxn modelId="{681B9392-5173-4BEF-9981-92D9A51BACC4}" type="presOf" srcId="{F51F1937-2617-41CE-9730-21A44A47AAB6}" destId="{766A1A91-22EA-46B7-BA30-98652E22AAAC}" srcOrd="0" destOrd="1" presId="urn:microsoft.com/office/officeart/2011/layout/RadialPictureList"/>
    <dgm:cxn modelId="{AFAD7296-6773-4A1B-90EE-0356353C1C54}" srcId="{BA6E3E6B-D8B0-41C8-944A-05B20294AA96}" destId="{F51F1937-2617-41CE-9730-21A44A47AAB6}" srcOrd="0" destOrd="0" parTransId="{B79EA957-FF1B-4F8F-849F-70A867DADE27}" sibTransId="{54B7D177-DF9A-48C9-9328-9EFE621FE21A}"/>
    <dgm:cxn modelId="{161108A1-3418-403B-BE9C-3E13D6F7C5BD}" type="presOf" srcId="{16BC27B5-E8F7-4AC4-9E43-709AE43C9089}" destId="{84B41F0D-4137-4F50-B678-BE9BA9AA0DE8}" srcOrd="0" destOrd="1" presId="urn:microsoft.com/office/officeart/2011/layout/RadialPictureList"/>
    <dgm:cxn modelId="{48F280B2-C394-4D07-9830-08F922221296}" srcId="{29BD0C08-300A-45C9-8347-FB9456F24968}" destId="{2B0E1B3B-13C8-46BD-B2A8-304FB2093596}" srcOrd="0" destOrd="0" parTransId="{7D0B213B-3682-4777-AECA-366AE470984E}" sibTransId="{F6525976-2FF0-4DA2-A16B-7F18D6D75318}"/>
    <dgm:cxn modelId="{C92C1BCD-F856-4A70-9A87-A8365633ACD0}" srcId="{30FA2A5B-F0C7-460D-8101-CDE78B14D859}" destId="{7CD742E1-F31D-42D9-A94A-60716FD438F1}" srcOrd="0" destOrd="0" parTransId="{F7452266-D3E4-40B4-BC71-F92ADFCD25FB}" sibTransId="{53B27597-25B9-45A1-8E3E-3AD9294868F1}"/>
    <dgm:cxn modelId="{6A73ECCF-EDC1-41BB-BB1C-C7598FDA32E8}" type="presOf" srcId="{3503FD47-15F5-425B-BBF2-FE3B8ECE06E5}" destId="{84B41F0D-4137-4F50-B678-BE9BA9AA0DE8}" srcOrd="0" destOrd="0" presId="urn:microsoft.com/office/officeart/2011/layout/RadialPictureList"/>
    <dgm:cxn modelId="{BE59C2D1-4EF5-41BC-AB0B-4B0B412180A6}" type="presOf" srcId="{7CD742E1-F31D-42D9-A94A-60716FD438F1}" destId="{4243F32E-8600-4FCC-8926-0C8799209FAD}" srcOrd="0" destOrd="0" presId="urn:microsoft.com/office/officeart/2011/layout/RadialPictureList"/>
    <dgm:cxn modelId="{696C4FD8-8358-47CE-9C4E-84FCA4B7A410}" srcId="{7CD742E1-F31D-42D9-A94A-60716FD438F1}" destId="{3503FD47-15F5-425B-BBF2-FE3B8ECE06E5}" srcOrd="1" destOrd="0" parTransId="{225AE78F-FB5C-48EC-8F95-76F4C4D31BE0}" sibTransId="{989B9900-A25A-4FBB-A4A5-4A0D3DEBB304}"/>
    <dgm:cxn modelId="{49CA8D48-BEE1-4088-A1B6-2B396ED19564}" type="presParOf" srcId="{E3E0DC58-FF65-43C5-8283-DE21757D97C8}" destId="{4243F32E-8600-4FCC-8926-0C8799209FAD}" srcOrd="0" destOrd="0" presId="urn:microsoft.com/office/officeart/2011/layout/RadialPictureList"/>
    <dgm:cxn modelId="{64EEB48F-3EBE-4FBC-8BCD-AAE466EB9EEC}" type="presParOf" srcId="{E3E0DC58-FF65-43C5-8283-DE21757D97C8}" destId="{974A4741-7BD2-40BE-A180-0E52B63DEDE4}" srcOrd="1" destOrd="0" presId="urn:microsoft.com/office/officeart/2011/layout/RadialPictureList"/>
    <dgm:cxn modelId="{57268D5A-FC3A-44E5-8CB0-5B1BF5F6A13A}" type="presParOf" srcId="{E3E0DC58-FF65-43C5-8283-DE21757D97C8}" destId="{28A3D50D-C671-4F1F-A716-B3FA53A71E59}" srcOrd="2" destOrd="0" presId="urn:microsoft.com/office/officeart/2011/layout/RadialPictureList"/>
    <dgm:cxn modelId="{CB379C0E-C6C2-4BA2-B45E-4CA2E6AA8346}" type="presParOf" srcId="{E3E0DC58-FF65-43C5-8283-DE21757D97C8}" destId="{766A1A91-22EA-46B7-BA30-98652E22AAAC}" srcOrd="3" destOrd="0" presId="urn:microsoft.com/office/officeart/2011/layout/RadialPictureList"/>
    <dgm:cxn modelId="{3AC4F8C1-CCD6-41CB-874F-DB1345B78FA7}" type="presParOf" srcId="{E3E0DC58-FF65-43C5-8283-DE21757D97C8}" destId="{16259194-42F3-420E-B3A5-2F2509B500F3}" srcOrd="4" destOrd="0" presId="urn:microsoft.com/office/officeart/2011/layout/RadialPictureList"/>
    <dgm:cxn modelId="{65842E75-B271-4160-88CF-667B05328D4F}" type="presParOf" srcId="{16259194-42F3-420E-B3A5-2F2509B500F3}" destId="{5DB94660-4E4D-4BFA-97CD-7CF81BAA5930}" srcOrd="0" destOrd="0" presId="urn:microsoft.com/office/officeart/2011/layout/RadialPictureList"/>
    <dgm:cxn modelId="{F06CF21B-D84D-4FDA-945D-B8BF56A03460}" type="presParOf" srcId="{E3E0DC58-FF65-43C5-8283-DE21757D97C8}" destId="{84B41F0D-4137-4F50-B678-BE9BA9AA0DE8}" srcOrd="5" destOrd="0" presId="urn:microsoft.com/office/officeart/2011/layout/RadialPictureList"/>
    <dgm:cxn modelId="{2E993808-AB15-4898-A165-07202A8A8751}" type="presParOf" srcId="{E3E0DC58-FF65-43C5-8283-DE21757D97C8}" destId="{DF1DD5F2-F4DD-497E-91E4-FBD6E18B78F5}" srcOrd="6" destOrd="0" presId="urn:microsoft.com/office/officeart/2011/layout/RadialPictureList"/>
    <dgm:cxn modelId="{BED9FECF-67C8-4EB6-A942-D3672F413732}" type="presParOf" srcId="{DF1DD5F2-F4DD-497E-91E4-FBD6E18B78F5}" destId="{48D2572E-23B3-4204-B440-39F32FFBD499}" srcOrd="0" destOrd="0" presId="urn:microsoft.com/office/officeart/2011/layout/RadialPictureList"/>
    <dgm:cxn modelId="{C5596789-AB4D-4659-8F14-8A076AE09D97}" type="presParOf" srcId="{E3E0DC58-FF65-43C5-8283-DE21757D97C8}" destId="{1779E062-C79E-423E-A24A-2CFE5BE826C6}" srcOrd="7" destOrd="0" presId="urn:microsoft.com/office/officeart/2011/layout/RadialPictureList"/>
    <dgm:cxn modelId="{57DEC133-8917-466E-9C53-473B0264F890}" type="presParOf" srcId="{E3E0DC58-FF65-43C5-8283-DE21757D97C8}" destId="{B98753F1-8632-459D-B0C5-B69F0ECCCD0A}" srcOrd="8" destOrd="0" presId="urn:microsoft.com/office/officeart/2011/layout/RadialPictureList"/>
    <dgm:cxn modelId="{2FDA8084-F8C5-4A66-A22A-14590105573F}" type="presParOf" srcId="{B98753F1-8632-459D-B0C5-B69F0ECCCD0A}" destId="{6A456368-FAC3-42E9-BE7A-9155A4AF0849}" srcOrd="0" destOrd="0" presId="urn:microsoft.com/office/officeart/2011/layout/RadialPictureList"/>
    <dgm:cxn modelId="{F6266610-3826-4873-B9DB-F5C4645026D0}" type="presParOf" srcId="{E3E0DC58-FF65-43C5-8283-DE21757D97C8}" destId="{AEA804D2-C530-4FB8-8CDF-C29BD9FC6401}" srcOrd="9"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3F32E-8600-4FCC-8926-0C8799209FAD}">
      <dsp:nvSpPr>
        <dsp:cNvPr id="0" name=""/>
        <dsp:cNvSpPr/>
      </dsp:nvSpPr>
      <dsp:spPr>
        <a:xfrm>
          <a:off x="1550117" y="1182033"/>
          <a:ext cx="1851242" cy="185107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Overall </a:t>
          </a:r>
          <a:r>
            <a:rPr lang="en-US" sz="2600" kern="1200" dirty="0"/>
            <a:t>Class Category</a:t>
          </a:r>
        </a:p>
      </dsp:txBody>
      <dsp:txXfrm>
        <a:off x="1821225" y="1453117"/>
        <a:ext cx="1309026" cy="1308909"/>
      </dsp:txXfrm>
    </dsp:sp>
    <dsp:sp modelId="{974A4741-7BD2-40BE-A180-0E52B63DEDE4}">
      <dsp:nvSpPr>
        <dsp:cNvPr id="0" name=""/>
        <dsp:cNvSpPr/>
      </dsp:nvSpPr>
      <dsp:spPr>
        <a:xfrm>
          <a:off x="595689" y="152670"/>
          <a:ext cx="3731291" cy="3889503"/>
        </a:xfrm>
        <a:prstGeom prst="blockArc">
          <a:avLst>
            <a:gd name="adj1" fmla="val 16509444"/>
            <a:gd name="adj2" fmla="val 5088054"/>
            <a:gd name="adj3" fmla="val 524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8A3D50D-C671-4F1F-A716-B3FA53A71E59}">
      <dsp:nvSpPr>
        <dsp:cNvPr id="0" name=""/>
        <dsp:cNvSpPr/>
      </dsp:nvSpPr>
      <dsp:spPr>
        <a:xfrm>
          <a:off x="2905666" y="0"/>
          <a:ext cx="991931" cy="991723"/>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66A1A91-22EA-46B7-BA30-98652E22AAAC}">
      <dsp:nvSpPr>
        <dsp:cNvPr id="0" name=""/>
        <dsp:cNvSpPr/>
      </dsp:nvSpPr>
      <dsp:spPr>
        <a:xfrm>
          <a:off x="3973147" y="12687"/>
          <a:ext cx="1327828" cy="960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t" anchorCtr="0">
          <a:noAutofit/>
        </a:bodyPr>
        <a:lstStyle/>
        <a:p>
          <a:pPr marL="0" lvl="0" indent="0" algn="l" defTabSz="533400">
            <a:lnSpc>
              <a:spcPct val="90000"/>
            </a:lnSpc>
            <a:spcBef>
              <a:spcPct val="0"/>
            </a:spcBef>
            <a:spcAft>
              <a:spcPct val="10000"/>
            </a:spcAft>
            <a:buNone/>
          </a:pPr>
          <a:r>
            <a:rPr lang="en-US" sz="1200" kern="1200" dirty="0"/>
            <a:t>Relief</a:t>
          </a:r>
        </a:p>
        <a:p>
          <a:pPr marL="57150" lvl="1" indent="-57150" algn="l" defTabSz="400050">
            <a:lnSpc>
              <a:spcPct val="90000"/>
            </a:lnSpc>
            <a:spcBef>
              <a:spcPct val="0"/>
            </a:spcBef>
            <a:spcAft>
              <a:spcPct val="15000"/>
            </a:spcAft>
            <a:buChar char="•"/>
          </a:pPr>
          <a:r>
            <a:rPr lang="en-US" sz="900" kern="1200" dirty="0"/>
            <a:t>High to Low relief</a:t>
          </a:r>
        </a:p>
      </dsp:txBody>
      <dsp:txXfrm>
        <a:off x="3973147" y="12687"/>
        <a:ext cx="1327828" cy="960005"/>
      </dsp:txXfrm>
    </dsp:sp>
    <dsp:sp modelId="{5DB94660-4E4D-4BFA-97CD-7CF81BAA5930}">
      <dsp:nvSpPr>
        <dsp:cNvPr id="0" name=""/>
        <dsp:cNvSpPr/>
      </dsp:nvSpPr>
      <dsp:spPr>
        <a:xfrm>
          <a:off x="3638336" y="923635"/>
          <a:ext cx="991931" cy="991723"/>
        </a:xfrm>
        <a:prstGeom prst="ellipse">
          <a:avLst/>
        </a:prstGeom>
        <a:blipFill>
          <a:blip xmlns:r="http://schemas.openxmlformats.org/officeDocument/2006/relationships" r:embed="rId2"/>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4B41F0D-4137-4F50-B678-BE9BA9AA0DE8}">
      <dsp:nvSpPr>
        <dsp:cNvPr id="0" name=""/>
        <dsp:cNvSpPr/>
      </dsp:nvSpPr>
      <dsp:spPr>
        <a:xfrm>
          <a:off x="4703100" y="940974"/>
          <a:ext cx="1327828" cy="960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t" anchorCtr="0">
          <a:noAutofit/>
        </a:bodyPr>
        <a:lstStyle/>
        <a:p>
          <a:pPr marL="0" lvl="0" indent="0" algn="l" defTabSz="533400">
            <a:lnSpc>
              <a:spcPct val="90000"/>
            </a:lnSpc>
            <a:spcBef>
              <a:spcPct val="0"/>
            </a:spcBef>
            <a:spcAft>
              <a:spcPct val="10000"/>
            </a:spcAft>
            <a:buNone/>
          </a:pPr>
          <a:r>
            <a:rPr lang="en-US" sz="1200" kern="1200" dirty="0"/>
            <a:t>Size/Shape</a:t>
          </a:r>
        </a:p>
        <a:p>
          <a:pPr marL="57150" lvl="1" indent="-57150" algn="l" defTabSz="400050">
            <a:lnSpc>
              <a:spcPct val="90000"/>
            </a:lnSpc>
            <a:spcBef>
              <a:spcPct val="0"/>
            </a:spcBef>
            <a:spcAft>
              <a:spcPct val="15000"/>
            </a:spcAft>
            <a:buChar char="•"/>
          </a:pPr>
          <a:r>
            <a:rPr lang="en-US" sz="900" kern="1200" dirty="0"/>
            <a:t>Large to Small area</a:t>
          </a:r>
        </a:p>
        <a:p>
          <a:pPr marL="57150" lvl="1" indent="-57150" algn="l" defTabSz="400050">
            <a:lnSpc>
              <a:spcPct val="90000"/>
            </a:lnSpc>
            <a:spcBef>
              <a:spcPct val="0"/>
            </a:spcBef>
            <a:spcAft>
              <a:spcPct val="15000"/>
            </a:spcAft>
            <a:buChar char="•"/>
          </a:pPr>
          <a:r>
            <a:rPr lang="en-US" sz="900" kern="1200" dirty="0"/>
            <a:t>Circular to Elongated</a:t>
          </a:r>
        </a:p>
      </dsp:txBody>
      <dsp:txXfrm>
        <a:off x="4703100" y="940974"/>
        <a:ext cx="1327828" cy="960005"/>
      </dsp:txXfrm>
    </dsp:sp>
    <dsp:sp modelId="{48D2572E-23B3-4204-B440-39F32FFBD499}">
      <dsp:nvSpPr>
        <dsp:cNvPr id="0" name=""/>
        <dsp:cNvSpPr/>
      </dsp:nvSpPr>
      <dsp:spPr>
        <a:xfrm>
          <a:off x="3634532" y="2281599"/>
          <a:ext cx="991931" cy="991723"/>
        </a:xfrm>
        <a:prstGeom prst="ellipse">
          <a:avLst/>
        </a:prstGeom>
        <a:blipFill>
          <a:blip xmlns:r="http://schemas.openxmlformats.org/officeDocument/2006/relationships" r:embed="rId3"/>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779E062-C79E-423E-A24A-2CFE5BE826C6}">
      <dsp:nvSpPr>
        <dsp:cNvPr id="0" name=""/>
        <dsp:cNvSpPr/>
      </dsp:nvSpPr>
      <dsp:spPr>
        <a:xfrm>
          <a:off x="4703100" y="2297670"/>
          <a:ext cx="1327828" cy="960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t" anchorCtr="0">
          <a:noAutofit/>
        </a:bodyPr>
        <a:lstStyle/>
        <a:p>
          <a:pPr marL="0" lvl="0" indent="0" algn="l" defTabSz="533400">
            <a:lnSpc>
              <a:spcPct val="90000"/>
            </a:lnSpc>
            <a:spcBef>
              <a:spcPct val="0"/>
            </a:spcBef>
            <a:spcAft>
              <a:spcPct val="10000"/>
            </a:spcAft>
            <a:buNone/>
          </a:pPr>
          <a:r>
            <a:rPr lang="en-US" sz="1200" kern="1200" dirty="0"/>
            <a:t>Drainage Density</a:t>
          </a:r>
        </a:p>
        <a:p>
          <a:pPr marL="57150" lvl="1" indent="-57150" algn="l" defTabSz="400050">
            <a:lnSpc>
              <a:spcPct val="90000"/>
            </a:lnSpc>
            <a:spcBef>
              <a:spcPct val="0"/>
            </a:spcBef>
            <a:spcAft>
              <a:spcPct val="15000"/>
            </a:spcAft>
            <a:buChar char="•"/>
          </a:pPr>
          <a:r>
            <a:rPr lang="en-US" sz="900" kern="1200" dirty="0"/>
            <a:t>Dense High density (well-drained) to Sparse Low Density (poorly drained</a:t>
          </a:r>
        </a:p>
      </dsp:txBody>
      <dsp:txXfrm>
        <a:off x="4703100" y="2297670"/>
        <a:ext cx="1327828" cy="960005"/>
      </dsp:txXfrm>
    </dsp:sp>
    <dsp:sp modelId="{6A456368-FAC3-42E9-BE7A-9155A4AF0849}">
      <dsp:nvSpPr>
        <dsp:cNvPr id="0" name=""/>
        <dsp:cNvSpPr/>
      </dsp:nvSpPr>
      <dsp:spPr>
        <a:xfrm>
          <a:off x="2905666" y="3237376"/>
          <a:ext cx="991931" cy="99172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EA804D2-C530-4FB8-8CDF-C29BD9FC6401}">
      <dsp:nvSpPr>
        <dsp:cNvPr id="0" name=""/>
        <dsp:cNvSpPr/>
      </dsp:nvSpPr>
      <dsp:spPr>
        <a:xfrm>
          <a:off x="3973147" y="3442121"/>
          <a:ext cx="1327828" cy="59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t" anchorCtr="0">
          <a:noAutofit/>
        </a:bodyPr>
        <a:lstStyle/>
        <a:p>
          <a:pPr marL="0" lvl="0" indent="0" algn="l" defTabSz="533400">
            <a:lnSpc>
              <a:spcPct val="90000"/>
            </a:lnSpc>
            <a:spcBef>
              <a:spcPct val="0"/>
            </a:spcBef>
            <a:spcAft>
              <a:spcPct val="10000"/>
            </a:spcAft>
            <a:buNone/>
          </a:pPr>
          <a:r>
            <a:rPr lang="en-US" sz="1200" kern="1200" dirty="0"/>
            <a:t>Flood mechanisms</a:t>
          </a:r>
        </a:p>
        <a:p>
          <a:pPr marL="57150" lvl="1" indent="-57150" algn="l" defTabSz="400050">
            <a:lnSpc>
              <a:spcPct val="90000"/>
            </a:lnSpc>
            <a:spcBef>
              <a:spcPct val="0"/>
            </a:spcBef>
            <a:spcAft>
              <a:spcPct val="15000"/>
            </a:spcAft>
            <a:buChar char="•"/>
          </a:pPr>
          <a:r>
            <a:rPr lang="en-US" sz="900" kern="1200" dirty="0"/>
            <a:t>Drivers of flooding (e.g.: freshet, heavy rain, ice jam, </a:t>
          </a:r>
          <a:r>
            <a:rPr lang="en-US" sz="900" kern="1200" dirty="0" err="1"/>
            <a:t>etc</a:t>
          </a:r>
          <a:r>
            <a:rPr lang="en-US" sz="900" kern="1200" dirty="0"/>
            <a:t>)</a:t>
          </a:r>
        </a:p>
      </dsp:txBody>
      <dsp:txXfrm>
        <a:off x="3973147" y="3442121"/>
        <a:ext cx="1327828" cy="591113"/>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5F951-37C5-47EE-BB2A-86D14BD48827}" type="datetimeFigureOut">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1054B-BD6C-4FA9-B575-2DD6445F7396}" type="slidenum">
              <a:t>‹#›</a:t>
            </a:fld>
            <a:endParaRPr lang="en-US"/>
          </a:p>
        </p:txBody>
      </p:sp>
    </p:spTree>
    <p:extLst>
      <p:ext uri="{BB962C8B-B14F-4D97-AF65-F5344CB8AC3E}">
        <p14:creationId xmlns:p14="http://schemas.microsoft.com/office/powerpoint/2010/main" val="3447494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71054B-BD6C-4FA9-B575-2DD6445F7396}" type="slidenum">
              <a:rPr lang="en-US" smtClean="0"/>
              <a:t>11</a:t>
            </a:fld>
            <a:endParaRPr lang="en-US"/>
          </a:p>
        </p:txBody>
      </p:sp>
    </p:spTree>
    <p:extLst>
      <p:ext uri="{BB962C8B-B14F-4D97-AF65-F5344CB8AC3E}">
        <p14:creationId xmlns:p14="http://schemas.microsoft.com/office/powerpoint/2010/main" val="473101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9272B1-99B0-214E-8926-B46D3A2739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3" y="0"/>
            <a:ext cx="12188952" cy="6858000"/>
          </a:xfrm>
          <a:prstGeom prst="rect">
            <a:avLst/>
          </a:prstGeom>
        </p:spPr>
      </p:pic>
      <p:sp>
        <p:nvSpPr>
          <p:cNvPr id="2" name="Title 1">
            <a:extLst>
              <a:ext uri="{FF2B5EF4-FFF2-40B4-BE49-F238E27FC236}">
                <a16:creationId xmlns:a16="http://schemas.microsoft.com/office/drawing/2014/main" id="{FE67D5A3-287B-C64E-8E26-AE388B0173AC}"/>
              </a:ext>
            </a:extLst>
          </p:cNvPr>
          <p:cNvSpPr>
            <a:spLocks noGrp="1"/>
          </p:cNvSpPr>
          <p:nvPr>
            <p:ph type="ctrTitle"/>
          </p:nvPr>
        </p:nvSpPr>
        <p:spPr>
          <a:xfrm>
            <a:off x="342900" y="4008994"/>
            <a:ext cx="11401327" cy="1197286"/>
          </a:xfrm>
          <a:prstGeom prst="rect">
            <a:avLst/>
          </a:prstGeom>
        </p:spPr>
        <p:txBody>
          <a:bodyPr lIns="0" bIns="0" anchor="b">
            <a:normAutofit/>
          </a:bodyPr>
          <a:lstStyle>
            <a:lvl1pPr algn="l">
              <a:defRPr sz="5400" b="1">
                <a:solidFill>
                  <a:schemeClr val="bg1"/>
                </a:solidFill>
                <a:latin typeface="+mj-lt"/>
              </a:defRPr>
            </a:lvl1pPr>
          </a:lstStyle>
          <a:p>
            <a:r>
              <a:rPr lang="en-US"/>
              <a:t>Click to edit Master title style</a:t>
            </a:r>
          </a:p>
        </p:txBody>
      </p:sp>
      <p:sp>
        <p:nvSpPr>
          <p:cNvPr id="6" name="Text Placeholder 5">
            <a:extLst>
              <a:ext uri="{FF2B5EF4-FFF2-40B4-BE49-F238E27FC236}">
                <a16:creationId xmlns:a16="http://schemas.microsoft.com/office/drawing/2014/main" id="{057AFF37-CE3A-B742-A62F-2A3257140A5A}"/>
              </a:ext>
            </a:extLst>
          </p:cNvPr>
          <p:cNvSpPr>
            <a:spLocks noGrp="1"/>
          </p:cNvSpPr>
          <p:nvPr>
            <p:ph type="body" sz="quarter" idx="13" hasCustomPrompt="1"/>
          </p:nvPr>
        </p:nvSpPr>
        <p:spPr>
          <a:xfrm>
            <a:off x="342900" y="5206280"/>
            <a:ext cx="10158560" cy="508720"/>
          </a:xfrm>
        </p:spPr>
        <p:txBody>
          <a:bodyPr lIns="45720" anchor="b" anchorCtr="0"/>
          <a:lstStyle>
            <a:lvl1pPr marL="0" indent="0">
              <a:buFontTx/>
              <a:buNone/>
              <a:defRPr>
                <a:solidFill>
                  <a:schemeClr val="bg1"/>
                </a:solidFill>
              </a:defRPr>
            </a:lvl1pPr>
            <a:lvl2pPr marL="287338" indent="0">
              <a:buFontTx/>
              <a:buNone/>
              <a:defRPr/>
            </a:lvl2pPr>
            <a:lvl3pPr marL="574675" indent="0">
              <a:buFontTx/>
              <a:buNone/>
              <a:defRPr/>
            </a:lvl3pPr>
            <a:lvl4pPr marL="803275" indent="0">
              <a:buFontTx/>
              <a:buNone/>
              <a:defRPr/>
            </a:lvl4pPr>
            <a:lvl5pPr marL="1031875" indent="0">
              <a:buFontTx/>
              <a:buNone/>
              <a:defRPr/>
            </a:lvl5pPr>
          </a:lstStyle>
          <a:p>
            <a:pPr lvl="0"/>
            <a:r>
              <a:rPr lang="en-US"/>
              <a:t>Click to edit subtitle</a:t>
            </a:r>
          </a:p>
        </p:txBody>
      </p:sp>
      <p:sp>
        <p:nvSpPr>
          <p:cNvPr id="8" name="Text Placeholder 5">
            <a:extLst>
              <a:ext uri="{FF2B5EF4-FFF2-40B4-BE49-F238E27FC236}">
                <a16:creationId xmlns:a16="http://schemas.microsoft.com/office/drawing/2014/main" id="{57C7A8EA-E9AD-2747-BB8E-4E6AC446E01E}"/>
              </a:ext>
            </a:extLst>
          </p:cNvPr>
          <p:cNvSpPr>
            <a:spLocks noGrp="1"/>
          </p:cNvSpPr>
          <p:nvPr>
            <p:ph type="body" sz="quarter" idx="17" hasCustomPrompt="1"/>
          </p:nvPr>
        </p:nvSpPr>
        <p:spPr>
          <a:xfrm>
            <a:off x="342900" y="5829300"/>
            <a:ext cx="5753100" cy="358775"/>
          </a:xfrm>
        </p:spPr>
        <p:txBody>
          <a:bodyPr lIns="64008" tIns="91440" anchor="b" anchorCtr="0">
            <a:normAutofit/>
          </a:bodyPr>
          <a:lstStyle>
            <a:lvl1pPr marL="0" indent="0">
              <a:buFontTx/>
              <a:buNone/>
              <a:defRPr sz="1800">
                <a:solidFill>
                  <a:schemeClr val="bg1"/>
                </a:solidFill>
              </a:defRPr>
            </a:lvl1pPr>
            <a:lvl2pPr marL="287338" indent="0">
              <a:buFontTx/>
              <a:buNone/>
              <a:defRPr/>
            </a:lvl2pPr>
            <a:lvl3pPr marL="574675" indent="0">
              <a:buFontTx/>
              <a:buNone/>
              <a:defRPr/>
            </a:lvl3pPr>
            <a:lvl4pPr marL="803275" indent="0">
              <a:buFontTx/>
              <a:buNone/>
              <a:defRPr/>
            </a:lvl4pPr>
            <a:lvl5pPr marL="1031875" indent="0">
              <a:buFontTx/>
              <a:buNone/>
              <a:defRPr/>
            </a:lvl5pPr>
          </a:lstStyle>
          <a:p>
            <a:pPr lvl="0"/>
            <a:r>
              <a:rPr lang="en-US"/>
              <a:t>Presenter name</a:t>
            </a:r>
          </a:p>
        </p:txBody>
      </p:sp>
    </p:spTree>
    <p:extLst>
      <p:ext uri="{BB962C8B-B14F-4D97-AF65-F5344CB8AC3E}">
        <p14:creationId xmlns:p14="http://schemas.microsoft.com/office/powerpoint/2010/main" val="4253571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CBD6-6F33-9544-91D3-41D9053A01C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B6CFC8-7F2F-7B4A-A59F-19560AF22B2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3B950-23A4-5442-892C-8F5AC695BF9E}"/>
              </a:ext>
            </a:extLst>
          </p:cNvPr>
          <p:cNvSpPr>
            <a:spLocks noGrp="1"/>
          </p:cNvSpPr>
          <p:nvPr>
            <p:ph type="dt" sz="half" idx="10"/>
          </p:nvPr>
        </p:nvSpPr>
        <p:spPr/>
        <p:txBody>
          <a:bodyPr/>
          <a:lstStyle/>
          <a:p>
            <a:fld id="{BD162A13-03F8-C048-B959-2E6A5B43C267}" type="datetime1">
              <a:rPr lang="en-CA" smtClean="0"/>
              <a:t>2024-10-28</a:t>
            </a:fld>
            <a:endParaRPr lang="en-US"/>
          </a:p>
        </p:txBody>
      </p:sp>
      <p:sp>
        <p:nvSpPr>
          <p:cNvPr id="5" name="Footer Placeholder 4">
            <a:extLst>
              <a:ext uri="{FF2B5EF4-FFF2-40B4-BE49-F238E27FC236}">
                <a16:creationId xmlns:a16="http://schemas.microsoft.com/office/drawing/2014/main" id="{AF3CD722-331D-A348-8A4A-68C860AD48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885E9F-F76A-BA45-B335-B23A8FA6C39F}"/>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1337245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FBDE30-B1C7-F444-9771-4D706FC3DB6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22CD90-D02E-0845-80F4-B0E3C128DB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709C4-970A-AF4D-BB35-9E4704CE35B0}"/>
              </a:ext>
            </a:extLst>
          </p:cNvPr>
          <p:cNvSpPr>
            <a:spLocks noGrp="1"/>
          </p:cNvSpPr>
          <p:nvPr>
            <p:ph type="dt" sz="half" idx="10"/>
          </p:nvPr>
        </p:nvSpPr>
        <p:spPr/>
        <p:txBody>
          <a:bodyPr/>
          <a:lstStyle/>
          <a:p>
            <a:fld id="{57C6B955-1AEC-724D-A0DC-4EB48B6B0BF5}" type="datetime1">
              <a:rPr lang="en-CA" smtClean="0"/>
              <a:t>2024-10-28</a:t>
            </a:fld>
            <a:endParaRPr lang="en-US"/>
          </a:p>
        </p:txBody>
      </p:sp>
      <p:sp>
        <p:nvSpPr>
          <p:cNvPr id="5" name="Footer Placeholder 4">
            <a:extLst>
              <a:ext uri="{FF2B5EF4-FFF2-40B4-BE49-F238E27FC236}">
                <a16:creationId xmlns:a16="http://schemas.microsoft.com/office/drawing/2014/main" id="{F57DEA36-E50F-214A-9BE6-F2771BDD862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953C2FA-514D-FE42-873C-87F607D4B658}"/>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1594793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right Page (end presentati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1D4337-A6FF-E447-AEBC-7572F3E1603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73" y="3572"/>
            <a:ext cx="12176254" cy="6850856"/>
          </a:xfrm>
          <a:prstGeom prst="rect">
            <a:avLst/>
          </a:prstGeom>
        </p:spPr>
      </p:pic>
      <p:sp>
        <p:nvSpPr>
          <p:cNvPr id="2" name="Title 1">
            <a:extLst>
              <a:ext uri="{FF2B5EF4-FFF2-40B4-BE49-F238E27FC236}">
                <a16:creationId xmlns:a16="http://schemas.microsoft.com/office/drawing/2014/main" id="{A701CB60-8482-4741-A8DB-6E92FB7316E7}"/>
              </a:ext>
            </a:extLst>
          </p:cNvPr>
          <p:cNvSpPr>
            <a:spLocks noGrp="1"/>
          </p:cNvSpPr>
          <p:nvPr>
            <p:ph type="title" hasCustomPrompt="1"/>
          </p:nvPr>
        </p:nvSpPr>
        <p:spPr>
          <a:xfrm>
            <a:off x="342900" y="3779520"/>
            <a:ext cx="11391900" cy="350520"/>
          </a:xfrm>
        </p:spPr>
        <p:txBody>
          <a:bodyPr>
            <a:normAutofit/>
          </a:bodyPr>
          <a:lstStyle>
            <a:lvl1pPr algn="ctr">
              <a:defRPr sz="1400" baseline="0">
                <a:latin typeface="Arial" panose="020B0604020202020204" pitchFamily="34" charset="0"/>
              </a:defRPr>
            </a:lvl1pPr>
          </a:lstStyle>
          <a:p>
            <a:r>
              <a:rPr lang="en-US"/>
              <a:t>Click to edit copyright year</a:t>
            </a:r>
          </a:p>
        </p:txBody>
      </p:sp>
      <p:sp>
        <p:nvSpPr>
          <p:cNvPr id="3" name="Date Placeholder 2">
            <a:extLst>
              <a:ext uri="{FF2B5EF4-FFF2-40B4-BE49-F238E27FC236}">
                <a16:creationId xmlns:a16="http://schemas.microsoft.com/office/drawing/2014/main" id="{EA81B140-A1F6-1948-B146-330E1372E27E}"/>
              </a:ext>
            </a:extLst>
          </p:cNvPr>
          <p:cNvSpPr>
            <a:spLocks noGrp="1"/>
          </p:cNvSpPr>
          <p:nvPr>
            <p:ph type="dt" sz="half" idx="10"/>
          </p:nvPr>
        </p:nvSpPr>
        <p:spPr/>
        <p:txBody>
          <a:bodyPr/>
          <a:lstStyle/>
          <a:p>
            <a:fld id="{268858C0-6DDE-9444-BC31-866ED9DFCD8E}" type="datetime1">
              <a:rPr lang="en-CA" smtClean="0"/>
              <a:pPr/>
              <a:t>2024-10-28</a:t>
            </a:fld>
            <a:endParaRPr lang="en-US"/>
          </a:p>
        </p:txBody>
      </p:sp>
      <p:sp>
        <p:nvSpPr>
          <p:cNvPr id="4" name="Footer Placeholder 3">
            <a:extLst>
              <a:ext uri="{FF2B5EF4-FFF2-40B4-BE49-F238E27FC236}">
                <a16:creationId xmlns:a16="http://schemas.microsoft.com/office/drawing/2014/main" id="{03E9ACE6-299A-EF4D-B9DA-5ECFCC677B7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52785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E67D5A3-287B-C64E-8E26-AE388B0173AC}"/>
              </a:ext>
            </a:extLst>
          </p:cNvPr>
          <p:cNvSpPr>
            <a:spLocks noGrp="1"/>
          </p:cNvSpPr>
          <p:nvPr>
            <p:ph type="ctrTitle"/>
          </p:nvPr>
        </p:nvSpPr>
        <p:spPr>
          <a:xfrm>
            <a:off x="342900" y="4008994"/>
            <a:ext cx="11401327" cy="1197286"/>
          </a:xfrm>
          <a:prstGeom prst="rect">
            <a:avLst/>
          </a:prstGeom>
        </p:spPr>
        <p:txBody>
          <a:bodyPr lIns="0" bIns="0" anchor="b">
            <a:normAutofit/>
          </a:bodyPr>
          <a:lstStyle>
            <a:lvl1pPr algn="l">
              <a:defRPr sz="5400" b="1">
                <a:solidFill>
                  <a:schemeClr val="bg1"/>
                </a:solidFill>
                <a:latin typeface="+mj-lt"/>
              </a:defRPr>
            </a:lvl1pPr>
          </a:lstStyle>
          <a:p>
            <a:r>
              <a:rPr lang="en-US"/>
              <a:t>Click to edit Master title style</a:t>
            </a:r>
          </a:p>
        </p:txBody>
      </p:sp>
      <p:sp>
        <p:nvSpPr>
          <p:cNvPr id="6" name="Text Placeholder 5">
            <a:extLst>
              <a:ext uri="{FF2B5EF4-FFF2-40B4-BE49-F238E27FC236}">
                <a16:creationId xmlns:a16="http://schemas.microsoft.com/office/drawing/2014/main" id="{057AFF37-CE3A-B742-A62F-2A3257140A5A}"/>
              </a:ext>
            </a:extLst>
          </p:cNvPr>
          <p:cNvSpPr>
            <a:spLocks noGrp="1"/>
          </p:cNvSpPr>
          <p:nvPr>
            <p:ph type="body" sz="quarter" idx="13" hasCustomPrompt="1"/>
          </p:nvPr>
        </p:nvSpPr>
        <p:spPr>
          <a:xfrm>
            <a:off x="342900" y="5206280"/>
            <a:ext cx="10158560" cy="508720"/>
          </a:xfrm>
        </p:spPr>
        <p:txBody>
          <a:bodyPr lIns="45720" anchor="b" anchorCtr="0"/>
          <a:lstStyle>
            <a:lvl1pPr marL="0" indent="0">
              <a:buFontTx/>
              <a:buNone/>
              <a:defRPr>
                <a:solidFill>
                  <a:schemeClr val="bg1"/>
                </a:solidFill>
              </a:defRPr>
            </a:lvl1pPr>
            <a:lvl2pPr marL="287338" indent="0">
              <a:buFontTx/>
              <a:buNone/>
              <a:defRPr/>
            </a:lvl2pPr>
            <a:lvl3pPr marL="574675" indent="0">
              <a:buFontTx/>
              <a:buNone/>
              <a:defRPr/>
            </a:lvl3pPr>
            <a:lvl4pPr marL="803275" indent="0">
              <a:buFontTx/>
              <a:buNone/>
              <a:defRPr/>
            </a:lvl4pPr>
            <a:lvl5pPr marL="1031875" indent="0">
              <a:buFontTx/>
              <a:buNone/>
              <a:defRPr/>
            </a:lvl5pPr>
          </a:lstStyle>
          <a:p>
            <a:pPr lvl="0"/>
            <a:r>
              <a:rPr lang="en-US"/>
              <a:t>Click to edit subtitle</a:t>
            </a:r>
          </a:p>
        </p:txBody>
      </p:sp>
      <p:sp>
        <p:nvSpPr>
          <p:cNvPr id="8" name="Text Placeholder 5">
            <a:extLst>
              <a:ext uri="{FF2B5EF4-FFF2-40B4-BE49-F238E27FC236}">
                <a16:creationId xmlns:a16="http://schemas.microsoft.com/office/drawing/2014/main" id="{57C7A8EA-E9AD-2747-BB8E-4E6AC446E01E}"/>
              </a:ext>
            </a:extLst>
          </p:cNvPr>
          <p:cNvSpPr>
            <a:spLocks noGrp="1"/>
          </p:cNvSpPr>
          <p:nvPr>
            <p:ph type="body" sz="quarter" idx="17" hasCustomPrompt="1"/>
          </p:nvPr>
        </p:nvSpPr>
        <p:spPr>
          <a:xfrm>
            <a:off x="342900" y="5829300"/>
            <a:ext cx="5753100" cy="358775"/>
          </a:xfrm>
        </p:spPr>
        <p:txBody>
          <a:bodyPr lIns="64008" tIns="91440" anchor="b" anchorCtr="0">
            <a:normAutofit/>
          </a:bodyPr>
          <a:lstStyle>
            <a:lvl1pPr marL="0" indent="0">
              <a:buFontTx/>
              <a:buNone/>
              <a:defRPr sz="1800">
                <a:solidFill>
                  <a:schemeClr val="bg1"/>
                </a:solidFill>
              </a:defRPr>
            </a:lvl1pPr>
            <a:lvl2pPr marL="287338" indent="0">
              <a:buFontTx/>
              <a:buNone/>
              <a:defRPr/>
            </a:lvl2pPr>
            <a:lvl3pPr marL="574675" indent="0">
              <a:buFontTx/>
              <a:buNone/>
              <a:defRPr/>
            </a:lvl3pPr>
            <a:lvl4pPr marL="803275" indent="0">
              <a:buFontTx/>
              <a:buNone/>
              <a:defRPr/>
            </a:lvl4pPr>
            <a:lvl5pPr marL="1031875" indent="0">
              <a:buFontTx/>
              <a:buNone/>
              <a:defRPr/>
            </a:lvl5pPr>
          </a:lstStyle>
          <a:p>
            <a:pPr lvl="0"/>
            <a:r>
              <a:rPr lang="en-US"/>
              <a:t>Presenter name</a:t>
            </a:r>
          </a:p>
        </p:txBody>
      </p:sp>
      <p:pic>
        <p:nvPicPr>
          <p:cNvPr id="7" name="Picture 2" descr="File:Statistics Canada logo.svg - Wikimedia Commons"/>
          <p:cNvPicPr>
            <a:picLocks noChangeAspect="1" noChangeArrowheads="1"/>
          </p:cNvPicPr>
          <p:nvPr userDrawn="1"/>
        </p:nvPicPr>
        <p:blipFill>
          <a:blip r:embed="rId3" cstate="email">
            <a:lum bright="70000" contrast="-70000"/>
            <a:extLst>
              <a:ext uri="{BEBA8EAE-BF5A-486C-A8C5-ECC9F3942E4B}">
                <a14:imgProps xmlns:a14="http://schemas.microsoft.com/office/drawing/2010/main">
                  <a14:imgLayer r:embed="rId4">
                    <a14:imgEffect>
                      <a14:sharpenSoften amount="44000"/>
                    </a14:imgEffect>
                    <a14:imgEffect>
                      <a14:colorTemperature colorTemp="53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9413608" y="6403566"/>
            <a:ext cx="2330619" cy="2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781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pyright Page (end presentati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1D4337-A6FF-E447-AEBC-7572F3E1603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3572"/>
            <a:ext cx="12179300" cy="6850856"/>
          </a:xfrm>
          <a:prstGeom prst="rect">
            <a:avLst/>
          </a:prstGeom>
        </p:spPr>
      </p:pic>
      <p:sp>
        <p:nvSpPr>
          <p:cNvPr id="2" name="Title 1">
            <a:extLst>
              <a:ext uri="{FF2B5EF4-FFF2-40B4-BE49-F238E27FC236}">
                <a16:creationId xmlns:a16="http://schemas.microsoft.com/office/drawing/2014/main" id="{A701CB60-8482-4741-A8DB-6E92FB7316E7}"/>
              </a:ext>
            </a:extLst>
          </p:cNvPr>
          <p:cNvSpPr>
            <a:spLocks noGrp="1"/>
          </p:cNvSpPr>
          <p:nvPr>
            <p:ph type="title" hasCustomPrompt="1"/>
          </p:nvPr>
        </p:nvSpPr>
        <p:spPr>
          <a:xfrm>
            <a:off x="342900" y="3779520"/>
            <a:ext cx="11391900" cy="350520"/>
          </a:xfrm>
        </p:spPr>
        <p:txBody>
          <a:bodyPr>
            <a:normAutofit/>
          </a:bodyPr>
          <a:lstStyle>
            <a:lvl1pPr algn="ctr">
              <a:defRPr sz="1400" baseline="0">
                <a:latin typeface="Arial" panose="020B0604020202020204" pitchFamily="34" charset="0"/>
              </a:defRPr>
            </a:lvl1pPr>
          </a:lstStyle>
          <a:p>
            <a:r>
              <a:rPr lang="en-US"/>
              <a:t>Click to edit copyright year</a:t>
            </a:r>
          </a:p>
        </p:txBody>
      </p:sp>
      <p:sp>
        <p:nvSpPr>
          <p:cNvPr id="3" name="Date Placeholder 2">
            <a:extLst>
              <a:ext uri="{FF2B5EF4-FFF2-40B4-BE49-F238E27FC236}">
                <a16:creationId xmlns:a16="http://schemas.microsoft.com/office/drawing/2014/main" id="{EA81B140-A1F6-1948-B146-330E1372E27E}"/>
              </a:ext>
            </a:extLst>
          </p:cNvPr>
          <p:cNvSpPr>
            <a:spLocks noGrp="1"/>
          </p:cNvSpPr>
          <p:nvPr>
            <p:ph type="dt" sz="half" idx="10"/>
          </p:nvPr>
        </p:nvSpPr>
        <p:spPr>
          <a:xfrm>
            <a:off x="457200" y="6340475"/>
            <a:ext cx="1016000" cy="365125"/>
          </a:xfrm>
          <a:prstGeom prst="rect">
            <a:avLst/>
          </a:prstGeom>
        </p:spPr>
        <p:txBody>
          <a:bodyPr/>
          <a:lstStyle/>
          <a:p>
            <a:fld id="{268858C0-6DDE-9444-BC31-866ED9DFCD8E}" type="datetime1">
              <a:rPr lang="en-CA" smtClean="0"/>
              <a:pPr/>
              <a:t>2024-10-28</a:t>
            </a:fld>
            <a:endParaRPr lang="en-US"/>
          </a:p>
        </p:txBody>
      </p:sp>
      <p:sp>
        <p:nvSpPr>
          <p:cNvPr id="4" name="Footer Placeholder 3">
            <a:extLst>
              <a:ext uri="{FF2B5EF4-FFF2-40B4-BE49-F238E27FC236}">
                <a16:creationId xmlns:a16="http://schemas.microsoft.com/office/drawing/2014/main" id="{03E9ACE6-299A-EF4D-B9DA-5ECFCC677B7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5449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C3978-61B7-12BB-E942-6C444CE259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C003E26-FEE9-2525-5D64-F472B587DE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AAE7FB8-E9DA-D000-13EB-9D3FC9B71980}"/>
              </a:ext>
            </a:extLst>
          </p:cNvPr>
          <p:cNvSpPr>
            <a:spLocks noGrp="1"/>
          </p:cNvSpPr>
          <p:nvPr>
            <p:ph type="dt" sz="half" idx="10"/>
          </p:nvPr>
        </p:nvSpPr>
        <p:spPr/>
        <p:txBody>
          <a:bodyPr/>
          <a:lstStyle/>
          <a:p>
            <a:fld id="{89BDEEE4-E5AE-4336-8D16-9AF32365A250}" type="datetimeFigureOut">
              <a:rPr lang="en-CA" smtClean="0"/>
              <a:t>2024-10-28</a:t>
            </a:fld>
            <a:endParaRPr lang="en-CA"/>
          </a:p>
        </p:txBody>
      </p:sp>
      <p:sp>
        <p:nvSpPr>
          <p:cNvPr id="5" name="Footer Placeholder 4">
            <a:extLst>
              <a:ext uri="{FF2B5EF4-FFF2-40B4-BE49-F238E27FC236}">
                <a16:creationId xmlns:a16="http://schemas.microsoft.com/office/drawing/2014/main" id="{49AA6EA6-AD91-4A74-43EB-AA9AB28F232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8A764F7-3522-48AD-0C42-D3CC360354D4}"/>
              </a:ext>
            </a:extLst>
          </p:cNvPr>
          <p:cNvSpPr>
            <a:spLocks noGrp="1"/>
          </p:cNvSpPr>
          <p:nvPr>
            <p:ph type="sldNum" sz="quarter" idx="12"/>
          </p:nvPr>
        </p:nvSpPr>
        <p:spPr/>
        <p:txBody>
          <a:bodyPr/>
          <a:lstStyle/>
          <a:p>
            <a:fld id="{6A57F130-5329-405C-AE3F-90B68A82B558}" type="slidenum">
              <a:rPr lang="en-CA" smtClean="0"/>
              <a:t>‹#›</a:t>
            </a:fld>
            <a:endParaRPr lang="en-CA"/>
          </a:p>
        </p:txBody>
      </p:sp>
    </p:spTree>
    <p:extLst>
      <p:ext uri="{BB962C8B-B14F-4D97-AF65-F5344CB8AC3E}">
        <p14:creationId xmlns:p14="http://schemas.microsoft.com/office/powerpoint/2010/main" val="4135084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A1D64-2AF1-FE48-B966-37A28A3E5CC9}"/>
              </a:ext>
            </a:extLst>
          </p:cNvPr>
          <p:cNvSpPr>
            <a:spLocks noGrp="1"/>
          </p:cNvSpPr>
          <p:nvPr>
            <p:ph type="title"/>
          </p:nvPr>
        </p:nvSpPr>
        <p:spPr>
          <a:xfrm>
            <a:off x="465666" y="457200"/>
            <a:ext cx="11269133" cy="990600"/>
          </a:xfrm>
          <a:prstGeom prst="rect">
            <a:avLst/>
          </a:prstGeom>
        </p:spPr>
        <p:txBody>
          <a:bodyPr lIns="0">
            <a:normAutofit/>
          </a:bodyPr>
          <a:lstStyle>
            <a:lvl1pPr>
              <a:defRPr sz="4500"/>
            </a:lvl1pPr>
          </a:lstStyle>
          <a:p>
            <a:r>
              <a:rPr lang="en-US"/>
              <a:t>Click to edit Master title style</a:t>
            </a:r>
          </a:p>
        </p:txBody>
      </p:sp>
      <p:sp>
        <p:nvSpPr>
          <p:cNvPr id="3" name="Content Placeholder 2">
            <a:extLst>
              <a:ext uri="{FF2B5EF4-FFF2-40B4-BE49-F238E27FC236}">
                <a16:creationId xmlns:a16="http://schemas.microsoft.com/office/drawing/2014/main" id="{CD58157B-3149-DD49-AF6E-204756CE2380}"/>
              </a:ext>
            </a:extLst>
          </p:cNvPr>
          <p:cNvSpPr>
            <a:spLocks noGrp="1"/>
          </p:cNvSpPr>
          <p:nvPr>
            <p:ph idx="1"/>
          </p:nvPr>
        </p:nvSpPr>
        <p:spPr>
          <a:xfrm>
            <a:off x="465665" y="1600200"/>
            <a:ext cx="11269133" cy="4229100"/>
          </a:xfrm>
        </p:spPr>
        <p:txBody>
          <a:bodyPr/>
          <a:lstStyle>
            <a:lvl1pPr>
              <a:defRPr b="0" i="0">
                <a:solidFill>
                  <a:schemeClr val="tx1">
                    <a:lumMod val="75000"/>
                    <a:lumOff val="25000"/>
                  </a:schemeClr>
                </a:solidFill>
                <a:latin typeface="Arial" panose="020B0604020202020204" pitchFamily="34" charset="0"/>
                <a:cs typeface="Arial" panose="020B0604020202020204" pitchFamily="34" charset="0"/>
              </a:defRPr>
            </a:lvl1pPr>
            <a:lvl2pPr>
              <a:defRPr b="0" i="0">
                <a:solidFill>
                  <a:schemeClr val="tx1">
                    <a:lumMod val="75000"/>
                    <a:lumOff val="25000"/>
                  </a:schemeClr>
                </a:solidFill>
                <a:latin typeface="Arial" panose="020B0604020202020204" pitchFamily="34" charset="0"/>
                <a:cs typeface="Arial" panose="020B0604020202020204" pitchFamily="34" charset="0"/>
              </a:defRPr>
            </a:lvl2pPr>
            <a:lvl3pPr>
              <a:defRPr b="0" i="0">
                <a:solidFill>
                  <a:schemeClr val="tx1">
                    <a:lumMod val="75000"/>
                    <a:lumOff val="25000"/>
                  </a:schemeClr>
                </a:solidFill>
                <a:latin typeface="Arial" panose="020B0604020202020204" pitchFamily="34" charset="0"/>
                <a:cs typeface="Arial" panose="020B0604020202020204" pitchFamily="34" charset="0"/>
              </a:defRPr>
            </a:lvl3pPr>
            <a:lvl4pPr>
              <a:defRPr b="0" i="0">
                <a:solidFill>
                  <a:schemeClr val="tx1">
                    <a:lumMod val="75000"/>
                    <a:lumOff val="25000"/>
                  </a:schemeClr>
                </a:solidFill>
                <a:latin typeface="Arial" panose="020B0604020202020204" pitchFamily="34" charset="0"/>
                <a:cs typeface="Arial" panose="020B0604020202020204" pitchFamily="34" charset="0"/>
              </a:defRPr>
            </a:lvl4pPr>
            <a:lvl5pPr>
              <a:defRPr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F9D7E303-64E9-1946-B0E1-0C9BFA2657A2}"/>
              </a:ext>
            </a:extLst>
          </p:cNvPr>
          <p:cNvSpPr>
            <a:spLocks noGrp="1"/>
          </p:cNvSpPr>
          <p:nvPr>
            <p:ph type="dt" sz="half" idx="10"/>
          </p:nvPr>
        </p:nvSpPr>
        <p:spPr/>
        <p:txBody>
          <a:bodyPr/>
          <a:lstStyle/>
          <a:p>
            <a:fld id="{268858C0-6DDE-9444-BC31-866ED9DFCD8E}" type="datetime1">
              <a:rPr lang="en-CA" smtClean="0"/>
              <a:pPr/>
              <a:t>2024-10-28</a:t>
            </a:fld>
            <a:endParaRPr lang="en-US"/>
          </a:p>
        </p:txBody>
      </p:sp>
      <p:sp>
        <p:nvSpPr>
          <p:cNvPr id="11" name="Footer Placeholder 10">
            <a:extLst>
              <a:ext uri="{FF2B5EF4-FFF2-40B4-BE49-F238E27FC236}">
                <a16:creationId xmlns:a16="http://schemas.microsoft.com/office/drawing/2014/main" id="{2F5B8D02-46EF-1343-B224-187A6611EC6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CF811CB8-DE62-9D4B-BFD4-B724420BBF29}"/>
              </a:ext>
            </a:extLst>
          </p:cNvPr>
          <p:cNvSpPr>
            <a:spLocks noGrp="1"/>
          </p:cNvSpPr>
          <p:nvPr>
            <p:ph type="sldNum" sz="quarter" idx="12"/>
          </p:nvPr>
        </p:nvSpPr>
        <p:spPr/>
        <p:txBody>
          <a:bodyPr/>
          <a:lstStyle/>
          <a:p>
            <a:fld id="{8395A67B-D0FE-F448-80B1-1191BC67A3E6}" type="slidenum">
              <a:rPr lang="en-US" smtClean="0"/>
              <a:pPr/>
              <a:t>‹#›</a:t>
            </a:fld>
            <a:endParaRPr lang="en-US"/>
          </a:p>
        </p:txBody>
      </p:sp>
    </p:spTree>
    <p:extLst>
      <p:ext uri="{BB962C8B-B14F-4D97-AF65-F5344CB8AC3E}">
        <p14:creationId xmlns:p14="http://schemas.microsoft.com/office/powerpoint/2010/main" val="1925272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1071-EAD7-2142-9E61-767469E34BFA}"/>
              </a:ext>
            </a:extLst>
          </p:cNvPr>
          <p:cNvSpPr>
            <a:spLocks noGrp="1"/>
          </p:cNvSpPr>
          <p:nvPr>
            <p:ph type="title"/>
          </p:nvPr>
        </p:nvSpPr>
        <p:spPr>
          <a:xfrm>
            <a:off x="831850" y="576263"/>
            <a:ext cx="10515600" cy="2852737"/>
          </a:xfrm>
          <a:prstGeom prst="rect">
            <a:avLst/>
          </a:prstGeom>
        </p:spPr>
        <p:txBody>
          <a:bodyPr anchor="b">
            <a:normAutofit/>
          </a:bodyPr>
          <a:lstStyle>
            <a:lvl1pPr algn="ctr">
              <a:defRPr sz="4500"/>
            </a:lvl1pPr>
          </a:lstStyle>
          <a:p>
            <a:r>
              <a:rPr lang="en-US"/>
              <a:t>Click to edit Master title style</a:t>
            </a:r>
          </a:p>
        </p:txBody>
      </p:sp>
      <p:sp>
        <p:nvSpPr>
          <p:cNvPr id="3" name="Text Placeholder 2">
            <a:extLst>
              <a:ext uri="{FF2B5EF4-FFF2-40B4-BE49-F238E27FC236}">
                <a16:creationId xmlns:a16="http://schemas.microsoft.com/office/drawing/2014/main" id="{65D96C5B-016D-C54F-9A6E-0A79A4CE2FCA}"/>
              </a:ext>
            </a:extLst>
          </p:cNvPr>
          <p:cNvSpPr>
            <a:spLocks noGrp="1"/>
          </p:cNvSpPr>
          <p:nvPr>
            <p:ph type="body" idx="1"/>
          </p:nvPr>
        </p:nvSpPr>
        <p:spPr>
          <a:xfrm>
            <a:off x="831850" y="3632730"/>
            <a:ext cx="10515600" cy="1500187"/>
          </a:xfrm>
        </p:spPr>
        <p:txBody>
          <a:bodyPr anchor="t" anchorCtr="1"/>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A2A8EB-B554-EA44-94DE-06559413F6FF}"/>
              </a:ext>
            </a:extLst>
          </p:cNvPr>
          <p:cNvSpPr>
            <a:spLocks noGrp="1"/>
          </p:cNvSpPr>
          <p:nvPr>
            <p:ph type="dt" sz="half" idx="10"/>
          </p:nvPr>
        </p:nvSpPr>
        <p:spPr/>
        <p:txBody>
          <a:bodyPr/>
          <a:lstStyle/>
          <a:p>
            <a:fld id="{C456039D-FA2F-F446-B515-A25EA0F25CD4}" type="datetime1">
              <a:rPr lang="en-CA" smtClean="0"/>
              <a:t>2024-10-28</a:t>
            </a:fld>
            <a:endParaRPr lang="en-US"/>
          </a:p>
        </p:txBody>
      </p:sp>
      <p:sp>
        <p:nvSpPr>
          <p:cNvPr id="5" name="Footer Placeholder 4">
            <a:extLst>
              <a:ext uri="{FF2B5EF4-FFF2-40B4-BE49-F238E27FC236}">
                <a16:creationId xmlns:a16="http://schemas.microsoft.com/office/drawing/2014/main" id="{5DBB3A6A-A61C-6B49-A093-4D6D4B7488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8987156-1B62-FF4E-96AA-FF576F5C04CD}"/>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143987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F02A-4F51-E644-8B2B-31C6F597B2C5}"/>
              </a:ext>
            </a:extLst>
          </p:cNvPr>
          <p:cNvSpPr>
            <a:spLocks noGrp="1"/>
          </p:cNvSpPr>
          <p:nvPr>
            <p:ph type="title"/>
          </p:nvPr>
        </p:nvSpPr>
        <p:spPr>
          <a:xfrm>
            <a:off x="457200" y="457199"/>
            <a:ext cx="11277600" cy="990601"/>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A93D98B-14A6-2B46-A93E-4BC72CD19054}"/>
              </a:ext>
            </a:extLst>
          </p:cNvPr>
          <p:cNvSpPr>
            <a:spLocks noGrp="1"/>
          </p:cNvSpPr>
          <p:nvPr>
            <p:ph sz="half" idx="1"/>
          </p:nvPr>
        </p:nvSpPr>
        <p:spPr>
          <a:xfrm>
            <a:off x="457200" y="1600200"/>
            <a:ext cx="51816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8DBDA5-30F9-ED40-BA26-39171345436D}"/>
              </a:ext>
            </a:extLst>
          </p:cNvPr>
          <p:cNvSpPr>
            <a:spLocks noGrp="1"/>
          </p:cNvSpPr>
          <p:nvPr>
            <p:ph sz="half" idx="2"/>
          </p:nvPr>
        </p:nvSpPr>
        <p:spPr>
          <a:xfrm>
            <a:off x="6560127" y="1600200"/>
            <a:ext cx="51816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FE26D5-FB56-984C-8394-E70D35274293}"/>
              </a:ext>
            </a:extLst>
          </p:cNvPr>
          <p:cNvSpPr>
            <a:spLocks noGrp="1"/>
          </p:cNvSpPr>
          <p:nvPr>
            <p:ph type="dt" sz="half" idx="10"/>
          </p:nvPr>
        </p:nvSpPr>
        <p:spPr/>
        <p:txBody>
          <a:bodyPr/>
          <a:lstStyle/>
          <a:p>
            <a:fld id="{8CE6990A-28E2-2241-82B9-77C01C864E0E}" type="datetime1">
              <a:rPr lang="en-CA" smtClean="0"/>
              <a:t>2024-10-28</a:t>
            </a:fld>
            <a:endParaRPr lang="en-US"/>
          </a:p>
        </p:txBody>
      </p:sp>
      <p:sp>
        <p:nvSpPr>
          <p:cNvPr id="6" name="Footer Placeholder 5">
            <a:extLst>
              <a:ext uri="{FF2B5EF4-FFF2-40B4-BE49-F238E27FC236}">
                <a16:creationId xmlns:a16="http://schemas.microsoft.com/office/drawing/2014/main" id="{F87C6652-EF52-B446-88CA-29FB7E22D1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2B625CD-903C-3743-9541-67483A0424F5}"/>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2881847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1294-1363-054E-8DCD-CB664EF77EF2}"/>
              </a:ext>
            </a:extLst>
          </p:cNvPr>
          <p:cNvSpPr>
            <a:spLocks noGrp="1"/>
          </p:cNvSpPr>
          <p:nvPr>
            <p:ph type="title"/>
          </p:nvPr>
        </p:nvSpPr>
        <p:spPr>
          <a:xfrm>
            <a:off x="457199" y="457199"/>
            <a:ext cx="11270721" cy="990601"/>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296DDB2-303F-784C-B377-925EEDAD3B5D}"/>
              </a:ext>
            </a:extLst>
          </p:cNvPr>
          <p:cNvSpPr>
            <a:spLocks noGrp="1"/>
          </p:cNvSpPr>
          <p:nvPr>
            <p:ph type="body" idx="1"/>
          </p:nvPr>
        </p:nvSpPr>
        <p:spPr>
          <a:xfrm>
            <a:off x="457200" y="16002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54FAFF-5E82-6B48-AF85-FD48AEE39900}"/>
              </a:ext>
            </a:extLst>
          </p:cNvPr>
          <p:cNvSpPr>
            <a:spLocks noGrp="1"/>
          </p:cNvSpPr>
          <p:nvPr>
            <p:ph sz="half" idx="2"/>
          </p:nvPr>
        </p:nvSpPr>
        <p:spPr>
          <a:xfrm>
            <a:off x="457200" y="2424112"/>
            <a:ext cx="5157787" cy="3282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AD9F4C-27A7-0C49-8E62-C87DDF94827B}"/>
              </a:ext>
            </a:extLst>
          </p:cNvPr>
          <p:cNvSpPr>
            <a:spLocks noGrp="1"/>
          </p:cNvSpPr>
          <p:nvPr>
            <p:ph type="body" sz="quarter" idx="3"/>
          </p:nvPr>
        </p:nvSpPr>
        <p:spPr>
          <a:xfrm>
            <a:off x="6544733" y="16002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7312F80-5872-0B43-B7B6-ABD5D1318CFF}"/>
              </a:ext>
            </a:extLst>
          </p:cNvPr>
          <p:cNvSpPr>
            <a:spLocks noGrp="1"/>
          </p:cNvSpPr>
          <p:nvPr>
            <p:ph sz="quarter" idx="4"/>
          </p:nvPr>
        </p:nvSpPr>
        <p:spPr>
          <a:xfrm>
            <a:off x="6544733" y="2424112"/>
            <a:ext cx="5183188" cy="3282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1E9EF0-219D-DC4F-B9E2-6D048D9CE7BC}"/>
              </a:ext>
            </a:extLst>
          </p:cNvPr>
          <p:cNvSpPr>
            <a:spLocks noGrp="1"/>
          </p:cNvSpPr>
          <p:nvPr>
            <p:ph type="dt" sz="half" idx="10"/>
          </p:nvPr>
        </p:nvSpPr>
        <p:spPr/>
        <p:txBody>
          <a:bodyPr/>
          <a:lstStyle/>
          <a:p>
            <a:fld id="{7623CBA0-B8BE-454E-9320-1397925DEF46}" type="datetime1">
              <a:rPr lang="en-CA" smtClean="0"/>
              <a:t>2024-10-28</a:t>
            </a:fld>
            <a:endParaRPr lang="en-US"/>
          </a:p>
        </p:txBody>
      </p:sp>
      <p:sp>
        <p:nvSpPr>
          <p:cNvPr id="8" name="Footer Placeholder 7">
            <a:extLst>
              <a:ext uri="{FF2B5EF4-FFF2-40B4-BE49-F238E27FC236}">
                <a16:creationId xmlns:a16="http://schemas.microsoft.com/office/drawing/2014/main" id="{597A6FEA-DEE0-D744-A158-CB0B632F80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115E0DB-5C91-584F-A15F-D5B2D5476E84}"/>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65274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0246-A0AF-BF4B-B83B-CEE81161068F}"/>
              </a:ext>
            </a:extLst>
          </p:cNvPr>
          <p:cNvSpPr>
            <a:spLocks noGrp="1"/>
          </p:cNvSpPr>
          <p:nvPr>
            <p:ph type="title"/>
          </p:nvPr>
        </p:nvSpPr>
        <p:spPr>
          <a:xfrm>
            <a:off x="457200" y="457199"/>
            <a:ext cx="11277600" cy="990601"/>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A7C7DD-7FD8-0E41-96C0-E2F47CDE32E2}"/>
              </a:ext>
            </a:extLst>
          </p:cNvPr>
          <p:cNvSpPr>
            <a:spLocks noGrp="1"/>
          </p:cNvSpPr>
          <p:nvPr>
            <p:ph type="dt" sz="half" idx="10"/>
          </p:nvPr>
        </p:nvSpPr>
        <p:spPr/>
        <p:txBody>
          <a:bodyPr/>
          <a:lstStyle/>
          <a:p>
            <a:fld id="{F6F398DA-F13D-9644-8FFD-469E8B6CEC02}" type="datetime1">
              <a:rPr lang="en-CA" smtClean="0"/>
              <a:t>2024-10-28</a:t>
            </a:fld>
            <a:endParaRPr lang="en-US"/>
          </a:p>
        </p:txBody>
      </p:sp>
      <p:sp>
        <p:nvSpPr>
          <p:cNvPr id="4" name="Footer Placeholder 3">
            <a:extLst>
              <a:ext uri="{FF2B5EF4-FFF2-40B4-BE49-F238E27FC236}">
                <a16:creationId xmlns:a16="http://schemas.microsoft.com/office/drawing/2014/main" id="{6703B0FB-BFC2-BD44-9A8D-9E3AB81A6D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B44269A-EC65-C948-9444-AD4FE21795EA}"/>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42013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926709-8B13-314E-B328-9E8351BC5C70}"/>
              </a:ext>
            </a:extLst>
          </p:cNvPr>
          <p:cNvSpPr>
            <a:spLocks noGrp="1"/>
          </p:cNvSpPr>
          <p:nvPr>
            <p:ph type="dt" sz="half" idx="10"/>
          </p:nvPr>
        </p:nvSpPr>
        <p:spPr/>
        <p:txBody>
          <a:bodyPr/>
          <a:lstStyle/>
          <a:p>
            <a:fld id="{5FE6AF57-68DC-5241-AA7B-E116E226E515}" type="datetime1">
              <a:rPr lang="en-CA" smtClean="0"/>
              <a:t>2024-10-28</a:t>
            </a:fld>
            <a:endParaRPr lang="en-US"/>
          </a:p>
        </p:txBody>
      </p:sp>
      <p:sp>
        <p:nvSpPr>
          <p:cNvPr id="3" name="Footer Placeholder 2">
            <a:extLst>
              <a:ext uri="{FF2B5EF4-FFF2-40B4-BE49-F238E27FC236}">
                <a16:creationId xmlns:a16="http://schemas.microsoft.com/office/drawing/2014/main" id="{14E70B8A-E4B2-DD42-8DBE-FA1DC54BD0E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9834D57-9D7F-3B42-B3FC-5D1C1139C926}"/>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3017997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E635-6006-B247-9A7F-553836760660}"/>
              </a:ext>
            </a:extLst>
          </p:cNvPr>
          <p:cNvSpPr>
            <a:spLocks noGrp="1"/>
          </p:cNvSpPr>
          <p:nvPr>
            <p:ph type="title"/>
          </p:nvPr>
        </p:nvSpPr>
        <p:spPr>
          <a:xfrm>
            <a:off x="457200" y="457200"/>
            <a:ext cx="4314825" cy="9906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D88129-AEC9-4942-BFD3-CB2BEC0C14EA}"/>
              </a:ext>
            </a:extLst>
          </p:cNvPr>
          <p:cNvSpPr>
            <a:spLocks noGrp="1"/>
          </p:cNvSpPr>
          <p:nvPr>
            <p:ph idx="1"/>
          </p:nvPr>
        </p:nvSpPr>
        <p:spPr>
          <a:xfrm>
            <a:off x="6095999" y="457200"/>
            <a:ext cx="5645727" cy="52493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3032AB-8D1A-2546-B6D8-ECA4542D11A4}"/>
              </a:ext>
            </a:extLst>
          </p:cNvPr>
          <p:cNvSpPr>
            <a:spLocks noGrp="1"/>
          </p:cNvSpPr>
          <p:nvPr>
            <p:ph type="body" sz="half" idx="2"/>
          </p:nvPr>
        </p:nvSpPr>
        <p:spPr>
          <a:xfrm>
            <a:off x="457200" y="1600199"/>
            <a:ext cx="5232400" cy="41063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084573-3786-904C-BEAB-7308549DE5D4}"/>
              </a:ext>
            </a:extLst>
          </p:cNvPr>
          <p:cNvSpPr>
            <a:spLocks noGrp="1"/>
          </p:cNvSpPr>
          <p:nvPr>
            <p:ph type="dt" sz="half" idx="10"/>
          </p:nvPr>
        </p:nvSpPr>
        <p:spPr/>
        <p:txBody>
          <a:bodyPr/>
          <a:lstStyle/>
          <a:p>
            <a:fld id="{79C17373-5A5E-4B47-A8E3-F30B8EF2A23E}" type="datetime1">
              <a:rPr lang="en-CA" smtClean="0"/>
              <a:t>2024-10-28</a:t>
            </a:fld>
            <a:endParaRPr lang="en-US"/>
          </a:p>
        </p:txBody>
      </p:sp>
      <p:sp>
        <p:nvSpPr>
          <p:cNvPr id="6" name="Footer Placeholder 5">
            <a:extLst>
              <a:ext uri="{FF2B5EF4-FFF2-40B4-BE49-F238E27FC236}">
                <a16:creationId xmlns:a16="http://schemas.microsoft.com/office/drawing/2014/main" id="{8D472E8E-04A5-3D45-8663-18FE598F775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185C7B5-FD8E-414B-BC7D-783D731E5864}"/>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4061095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F53D-A5AC-AD43-8D7E-A0962CCEF1CF}"/>
              </a:ext>
            </a:extLst>
          </p:cNvPr>
          <p:cNvSpPr>
            <a:spLocks noGrp="1"/>
          </p:cNvSpPr>
          <p:nvPr>
            <p:ph type="title"/>
          </p:nvPr>
        </p:nvSpPr>
        <p:spPr>
          <a:xfrm>
            <a:off x="457200" y="457200"/>
            <a:ext cx="5139267" cy="9906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FDC009-9B3E-C14C-916B-507E998B9C03}"/>
              </a:ext>
            </a:extLst>
          </p:cNvPr>
          <p:cNvSpPr>
            <a:spLocks noGrp="1"/>
          </p:cNvSpPr>
          <p:nvPr>
            <p:ph type="pic" idx="1"/>
          </p:nvPr>
        </p:nvSpPr>
        <p:spPr>
          <a:xfrm>
            <a:off x="6096000" y="457201"/>
            <a:ext cx="5350932" cy="52577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5449DF-19BD-214E-8E6F-6C05ACB93A3E}"/>
              </a:ext>
            </a:extLst>
          </p:cNvPr>
          <p:cNvSpPr>
            <a:spLocks noGrp="1"/>
          </p:cNvSpPr>
          <p:nvPr>
            <p:ph type="body" sz="half" idx="2"/>
          </p:nvPr>
        </p:nvSpPr>
        <p:spPr>
          <a:xfrm>
            <a:off x="457200" y="1600200"/>
            <a:ext cx="5139267" cy="4114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BED602-E4B9-3049-8CF0-B312A1FB2C13}"/>
              </a:ext>
            </a:extLst>
          </p:cNvPr>
          <p:cNvSpPr>
            <a:spLocks noGrp="1"/>
          </p:cNvSpPr>
          <p:nvPr>
            <p:ph type="dt" sz="half" idx="10"/>
          </p:nvPr>
        </p:nvSpPr>
        <p:spPr/>
        <p:txBody>
          <a:bodyPr/>
          <a:lstStyle/>
          <a:p>
            <a:fld id="{D7DD4C1F-7783-E041-9472-24F46D16163B}" type="datetime1">
              <a:rPr lang="en-CA" smtClean="0"/>
              <a:t>2024-10-28</a:t>
            </a:fld>
            <a:endParaRPr lang="en-US"/>
          </a:p>
        </p:txBody>
      </p:sp>
      <p:sp>
        <p:nvSpPr>
          <p:cNvPr id="6" name="Footer Placeholder 5">
            <a:extLst>
              <a:ext uri="{FF2B5EF4-FFF2-40B4-BE49-F238E27FC236}">
                <a16:creationId xmlns:a16="http://schemas.microsoft.com/office/drawing/2014/main" id="{E74D2C96-46AB-A04E-B81B-D32C166477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8C9A2C6-E43C-CF4A-A96C-7FE7A0952DD5}"/>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1326150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B56E6F-8FD2-0E47-911E-80748C6FC722}"/>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sp>
        <p:nvSpPr>
          <p:cNvPr id="3" name="Text Placeholder 2">
            <a:extLst>
              <a:ext uri="{FF2B5EF4-FFF2-40B4-BE49-F238E27FC236}">
                <a16:creationId xmlns:a16="http://schemas.microsoft.com/office/drawing/2014/main" id="{8AE849F5-151E-204E-9BB8-946F1AC58E2B}"/>
              </a:ext>
            </a:extLst>
          </p:cNvPr>
          <p:cNvSpPr>
            <a:spLocks noGrp="1"/>
          </p:cNvSpPr>
          <p:nvPr>
            <p:ph type="body" idx="1"/>
          </p:nvPr>
        </p:nvSpPr>
        <p:spPr>
          <a:xfrm>
            <a:off x="457200" y="1600200"/>
            <a:ext cx="11277600" cy="4229100"/>
          </a:xfrm>
          <a:prstGeom prst="rect">
            <a:avLst/>
          </a:prstGeom>
        </p:spPr>
        <p:txBody>
          <a:bodyPr vert="horz" lIns="91440" tIns="45720" rIns="91440" bIns="45720" rtlCol="0">
            <a:normAutofit/>
          </a:bodyPr>
          <a:lstStyle/>
          <a:p>
            <a:pPr lvl="0"/>
            <a:r>
              <a:rPr lang="en-US"/>
              <a:t>Edit Master text styles</a:t>
            </a:r>
          </a:p>
          <a:p>
            <a:pPr lvl="1"/>
            <a:r>
              <a:rPr lang="en-US"/>
              <a:t> 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7E13F5-06DF-D74C-AD90-5506E0F76571}"/>
              </a:ext>
            </a:extLst>
          </p:cNvPr>
          <p:cNvSpPr>
            <a:spLocks noGrp="1"/>
          </p:cNvSpPr>
          <p:nvPr>
            <p:ph type="dt" sz="half" idx="2"/>
          </p:nvPr>
        </p:nvSpPr>
        <p:spPr>
          <a:xfrm>
            <a:off x="457200" y="6340475"/>
            <a:ext cx="1016000" cy="365125"/>
          </a:xfrm>
          <a:prstGeom prst="rect">
            <a:avLst/>
          </a:prstGeom>
        </p:spPr>
        <p:txBody>
          <a:bodyPr vert="horz" lIns="91440" tIns="45720" rIns="91440" bIns="45720" rtlCol="0" anchor="ctr"/>
          <a:lstStyle>
            <a:lvl1pPr algn="l">
              <a:defRPr sz="1200" b="0" i="0">
                <a:solidFill>
                  <a:schemeClr val="bg2"/>
                </a:solidFill>
                <a:latin typeface="Arial" panose="020B0604020202020204" pitchFamily="34" charset="0"/>
                <a:cs typeface="Arial" panose="020B0604020202020204" pitchFamily="34" charset="0"/>
              </a:defRPr>
            </a:lvl1pPr>
          </a:lstStyle>
          <a:p>
            <a:fld id="{268858C0-6DDE-9444-BC31-866ED9DFCD8E}" type="datetime1">
              <a:rPr lang="en-CA" smtClean="0"/>
              <a:pPr/>
              <a:t>2024-10-28</a:t>
            </a:fld>
            <a:endParaRPr lang="en-US"/>
          </a:p>
        </p:txBody>
      </p:sp>
      <p:sp>
        <p:nvSpPr>
          <p:cNvPr id="10" name="Footer Placeholder 9">
            <a:extLst>
              <a:ext uri="{FF2B5EF4-FFF2-40B4-BE49-F238E27FC236}">
                <a16:creationId xmlns:a16="http://schemas.microsoft.com/office/drawing/2014/main" id="{EECFE335-690C-D344-B45B-49DDA88CED60}"/>
              </a:ext>
            </a:extLst>
          </p:cNvPr>
          <p:cNvSpPr>
            <a:spLocks noGrp="1"/>
          </p:cNvSpPr>
          <p:nvPr>
            <p:ph type="ftr" sz="quarter" idx="3"/>
          </p:nvPr>
        </p:nvSpPr>
        <p:spPr>
          <a:xfrm>
            <a:off x="1667933" y="6340475"/>
            <a:ext cx="3606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2" name="Title Placeholder 11">
            <a:extLst>
              <a:ext uri="{FF2B5EF4-FFF2-40B4-BE49-F238E27FC236}">
                <a16:creationId xmlns:a16="http://schemas.microsoft.com/office/drawing/2014/main" id="{057F95FF-DFDB-A547-BB18-138C33CA3491}"/>
              </a:ext>
            </a:extLst>
          </p:cNvPr>
          <p:cNvSpPr>
            <a:spLocks noGrp="1"/>
          </p:cNvSpPr>
          <p:nvPr>
            <p:ph type="title"/>
          </p:nvPr>
        </p:nvSpPr>
        <p:spPr>
          <a:xfrm>
            <a:off x="457200" y="457201"/>
            <a:ext cx="11277600" cy="990599"/>
          </a:xfrm>
          <a:prstGeom prst="rect">
            <a:avLst/>
          </a:prstGeom>
        </p:spPr>
        <p:txBody>
          <a:bodyPr vert="horz" lIns="0" tIns="45720" rIns="91440" bIns="45720" rtlCol="0" anchor="b" anchorCtr="0">
            <a:normAutofit/>
          </a:bodyPr>
          <a:lstStyle/>
          <a:p>
            <a:r>
              <a:rPr lang="en-US"/>
              <a:t>Click to edit Master title style</a:t>
            </a:r>
          </a:p>
        </p:txBody>
      </p:sp>
      <p:sp>
        <p:nvSpPr>
          <p:cNvPr id="6" name="Slide Number Placeholder 5">
            <a:extLst>
              <a:ext uri="{FF2B5EF4-FFF2-40B4-BE49-F238E27FC236}">
                <a16:creationId xmlns:a16="http://schemas.microsoft.com/office/drawing/2014/main" id="{5E353303-3C57-8046-9232-D2E7A9E7DA55}"/>
              </a:ext>
            </a:extLst>
          </p:cNvPr>
          <p:cNvSpPr>
            <a:spLocks noGrp="1"/>
          </p:cNvSpPr>
          <p:nvPr>
            <p:ph type="sldNum" sz="quarter" idx="4"/>
          </p:nvPr>
        </p:nvSpPr>
        <p:spPr>
          <a:xfrm>
            <a:off x="11741727" y="0"/>
            <a:ext cx="447224" cy="457199"/>
          </a:xfrm>
          <a:prstGeom prst="rect">
            <a:avLst/>
          </a:prstGeom>
        </p:spPr>
        <p:txBody>
          <a:bodyPr vert="horz" lIns="91440" tIns="45720" rIns="91440" bIns="45720" rtlCol="0" anchor="ctr" anchorCtr="1"/>
          <a:lstStyle>
            <a:lvl1pPr algn="r">
              <a:defRPr sz="1400" b="1" i="0">
                <a:solidFill>
                  <a:schemeClr val="tx1">
                    <a:tint val="75000"/>
                  </a:schemeClr>
                </a:solidFill>
                <a:latin typeface="Arial" panose="020B0604020202020204" pitchFamily="34" charset="0"/>
                <a:cs typeface="Arial" panose="020B0604020202020204" pitchFamily="34" charset="0"/>
              </a:defRPr>
            </a:lvl1pPr>
          </a:lstStyle>
          <a:p>
            <a:fld id="{8395A67B-D0FE-F448-80B1-1191BC67A3E6}" type="slidenum">
              <a:rPr lang="en-US" smtClean="0"/>
              <a:pPr/>
              <a:t>‹#›</a:t>
            </a:fld>
            <a:endParaRPr lang="en-US"/>
          </a:p>
        </p:txBody>
      </p:sp>
      <p:sp>
        <p:nvSpPr>
          <p:cNvPr id="7" name="TextBox 6">
            <a:extLst>
              <a:ext uri="{FF2B5EF4-FFF2-40B4-BE49-F238E27FC236}">
                <a16:creationId xmlns:a16="http://schemas.microsoft.com/office/drawing/2014/main" id="{8A1E7AAD-CB5C-10D0-D669-84BB14A436BB}"/>
              </a:ext>
            </a:extLst>
          </p:cNvPr>
          <p:cNvSpPr txBox="1"/>
          <p:nvPr userDrawn="1">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2568439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defTabSz="9144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287338" indent="-287338" algn="l" defTabSz="914400" rtl="0" eaLnBrk="1" latinLnBrk="0" hangingPunct="1">
        <a:lnSpc>
          <a:spcPct val="90000"/>
        </a:lnSpc>
        <a:spcBef>
          <a:spcPts val="1000"/>
        </a:spcBef>
        <a:buSzPct val="70000"/>
        <a:buFontTx/>
        <a:buBlip>
          <a:blip r:embed="rId18"/>
        </a:buBlip>
        <a:tabLst/>
        <a:defRPr sz="2800" b="0" i="0" kern="1200">
          <a:solidFill>
            <a:schemeClr val="tx1"/>
          </a:solidFill>
          <a:latin typeface="Arial" panose="020B0604020202020204" pitchFamily="34" charset="0"/>
          <a:ea typeface="+mn-ea"/>
          <a:cs typeface="Arial" panose="020B0604020202020204" pitchFamily="34" charset="0"/>
        </a:defRPr>
      </a:lvl1pPr>
      <a:lvl2pPr marL="465138" indent="-177800" algn="l" defTabSz="914400" rtl="0" eaLnBrk="1" latinLnBrk="0" hangingPunct="1">
        <a:lnSpc>
          <a:spcPct val="90000"/>
        </a:lnSpc>
        <a:spcBef>
          <a:spcPts val="500"/>
        </a:spcBef>
        <a:buSzPct val="65000"/>
        <a:buFontTx/>
        <a:buBlip>
          <a:blip r:embed="rId18"/>
        </a:buBlip>
        <a:tabLst/>
        <a:defRPr sz="2400" b="0" i="0" kern="1200">
          <a:solidFill>
            <a:schemeClr val="tx1"/>
          </a:solidFill>
          <a:latin typeface="Arial" panose="020B0604020202020204" pitchFamily="34" charset="0"/>
          <a:ea typeface="+mn-ea"/>
          <a:cs typeface="Arial" panose="020B0604020202020204" pitchFamily="34" charset="0"/>
        </a:defRPr>
      </a:lvl2pPr>
      <a:lvl3pPr marL="744538" indent="-169863" algn="l" defTabSz="914400" rtl="0" eaLnBrk="1" latinLnBrk="0" hangingPunct="1">
        <a:lnSpc>
          <a:spcPct val="90000"/>
        </a:lnSpc>
        <a:spcBef>
          <a:spcPts val="500"/>
        </a:spcBef>
        <a:buSzPct val="55000"/>
        <a:buFontTx/>
        <a:buBlip>
          <a:blip r:embed="rId18"/>
        </a:buBlip>
        <a:tabLst/>
        <a:defRPr sz="2000" b="0" i="0" kern="1200">
          <a:solidFill>
            <a:schemeClr val="tx1"/>
          </a:solidFill>
          <a:latin typeface="Arial" panose="020B0604020202020204" pitchFamily="34" charset="0"/>
          <a:ea typeface="+mn-ea"/>
          <a:cs typeface="Arial" panose="020B0604020202020204" pitchFamily="34" charset="0"/>
        </a:defRPr>
      </a:lvl3pPr>
      <a:lvl4pPr marL="973138" indent="-169863" algn="l" defTabSz="914400" rtl="0" eaLnBrk="1" latinLnBrk="0" hangingPunct="1">
        <a:lnSpc>
          <a:spcPct val="90000"/>
        </a:lnSpc>
        <a:spcBef>
          <a:spcPts val="500"/>
        </a:spcBef>
        <a:buClr>
          <a:srgbClr val="5B86AD"/>
        </a:buClr>
        <a:buSzPct val="110000"/>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4pPr>
      <a:lvl5pPr marL="1201738" indent="-169863" algn="l" defTabSz="914400" rtl="0" eaLnBrk="1" latinLnBrk="0" hangingPunct="1">
        <a:lnSpc>
          <a:spcPct val="90000"/>
        </a:lnSpc>
        <a:spcBef>
          <a:spcPts val="500"/>
        </a:spcBef>
        <a:buClr>
          <a:srgbClr val="5B86AD"/>
        </a:buClr>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15:clr>
            <a:srgbClr val="F26B43"/>
          </p15:clr>
        </p15:guide>
        <p15:guide id="5" orient="horz">
          <p15:clr>
            <a:srgbClr val="F26B43"/>
          </p15:clr>
        </p15:guide>
        <p15:guide id="6" orient="horz" pos="4320">
          <p15:clr>
            <a:srgbClr val="F26B43"/>
          </p15:clr>
        </p15:guide>
        <p15:guide id="7" orient="horz" pos="3672">
          <p15:clr>
            <a:srgbClr val="F26B43"/>
          </p15:clr>
        </p15:guide>
        <p15:guide id="8" orient="horz" pos="288">
          <p15:clr>
            <a:srgbClr val="F26B43"/>
          </p15:clr>
        </p15:guide>
        <p15:guide id="9" pos="288">
          <p15:clr>
            <a:srgbClr val="F26B43"/>
          </p15:clr>
        </p15:guide>
        <p15:guide id="10" pos="7392">
          <p15:clr>
            <a:srgbClr val="F26B43"/>
          </p15:clr>
        </p15:guide>
        <p15:guide id="11" pos="7680">
          <p15:clr>
            <a:srgbClr val="F26B43"/>
          </p15:clr>
        </p15:guide>
        <p15:guide id="12" orient="horz" pos="912">
          <p15:clr>
            <a:srgbClr val="F26B43"/>
          </p15:clr>
        </p15:guide>
        <p15:guide id="13" orient="horz" pos="1008">
          <p15:clr>
            <a:srgbClr val="F26B43"/>
          </p15:clr>
        </p15:guide>
        <p15:guide id="14" orient="horz" pos="3600">
          <p15:clr>
            <a:srgbClr val="F26B43"/>
          </p15:clr>
        </p15:guide>
        <p15:guide id="15" orient="horz" pos="4224">
          <p15:clr>
            <a:srgbClr val="F26B43"/>
          </p15:clr>
        </p15:guide>
        <p15:guide id="16" pos="2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53BD-5ABE-DFF9-F43E-FCD7051CA1FC}"/>
              </a:ext>
            </a:extLst>
          </p:cNvPr>
          <p:cNvSpPr>
            <a:spLocks noGrp="1"/>
          </p:cNvSpPr>
          <p:nvPr>
            <p:ph type="ctrTitle"/>
          </p:nvPr>
        </p:nvSpPr>
        <p:spPr>
          <a:xfrm>
            <a:off x="1524000" y="1039993"/>
            <a:ext cx="9144000" cy="2387600"/>
          </a:xfrm>
        </p:spPr>
        <p:txBody>
          <a:bodyPr>
            <a:noAutofit/>
          </a:bodyPr>
          <a:lstStyle/>
          <a:p>
            <a:r>
              <a:rPr lang="en-US" sz="4800" dirty="0"/>
              <a:t>Predicting probable flood drivers </a:t>
            </a:r>
            <a:br>
              <a:rPr lang="en-US" sz="4800" dirty="0"/>
            </a:br>
            <a:r>
              <a:rPr lang="en-US" sz="3600" dirty="0"/>
              <a:t>based on historic record and watershed characteristics.</a:t>
            </a:r>
            <a:endParaRPr lang="en-US" sz="4800" dirty="0"/>
          </a:p>
        </p:txBody>
      </p:sp>
      <p:sp>
        <p:nvSpPr>
          <p:cNvPr id="3" name="Subtitle 2">
            <a:extLst>
              <a:ext uri="{FF2B5EF4-FFF2-40B4-BE49-F238E27FC236}">
                <a16:creationId xmlns:a16="http://schemas.microsoft.com/office/drawing/2014/main" id="{810F3759-CC1E-24B8-537C-1F12B21A8EDB}"/>
              </a:ext>
            </a:extLst>
          </p:cNvPr>
          <p:cNvSpPr>
            <a:spLocks noGrp="1"/>
          </p:cNvSpPr>
          <p:nvPr>
            <p:ph type="subTitle" idx="1"/>
          </p:nvPr>
        </p:nvSpPr>
        <p:spPr>
          <a:xfrm>
            <a:off x="1524000" y="4174760"/>
            <a:ext cx="9144000" cy="1083039"/>
          </a:xfrm>
        </p:spPr>
        <p:txBody>
          <a:bodyPr vert="horz" lIns="91440" tIns="45720" rIns="91440" bIns="45720" rtlCol="0" anchor="t">
            <a:normAutofit fontScale="92500" lnSpcReduction="20000"/>
          </a:bodyPr>
          <a:lstStyle/>
          <a:p>
            <a:r>
              <a:rPr lang="en-US" dirty="0">
                <a:latin typeface="Arial"/>
                <a:cs typeface="Arial"/>
              </a:rPr>
              <a:t>Initial Proposal/ Outline</a:t>
            </a:r>
          </a:p>
          <a:p>
            <a:r>
              <a:rPr lang="en-US" dirty="0">
                <a:latin typeface="Arial"/>
                <a:cs typeface="Arial"/>
              </a:rPr>
              <a:t>Heather McGrath, PhD. </a:t>
            </a:r>
          </a:p>
          <a:p>
            <a:r>
              <a:rPr lang="en-US" dirty="0"/>
              <a:t>Oct 28. 2024</a:t>
            </a:r>
          </a:p>
        </p:txBody>
      </p:sp>
      <p:sp>
        <p:nvSpPr>
          <p:cNvPr id="4" name="Slide Number Placeholder 3">
            <a:extLst>
              <a:ext uri="{FF2B5EF4-FFF2-40B4-BE49-F238E27FC236}">
                <a16:creationId xmlns:a16="http://schemas.microsoft.com/office/drawing/2014/main" id="{ED7F7E69-E549-EB21-FCEE-339CE847B48B}"/>
              </a:ext>
            </a:extLst>
          </p:cNvPr>
          <p:cNvSpPr>
            <a:spLocks noGrp="1"/>
          </p:cNvSpPr>
          <p:nvPr>
            <p:ph type="sldNum" sz="quarter" idx="12"/>
          </p:nvPr>
        </p:nvSpPr>
        <p:spPr/>
        <p:txBody>
          <a:bodyPr/>
          <a:lstStyle/>
          <a:p>
            <a:fld id="{6A57F130-5329-405C-AE3F-90B68A82B558}" type="slidenum">
              <a:rPr lang="en-CA" smtClean="0"/>
              <a:t>1</a:t>
            </a:fld>
            <a:endParaRPr lang="en-CA"/>
          </a:p>
        </p:txBody>
      </p:sp>
      <p:sp>
        <p:nvSpPr>
          <p:cNvPr id="5" name="TextBox 4">
            <a:extLst>
              <a:ext uri="{FF2B5EF4-FFF2-40B4-BE49-F238E27FC236}">
                <a16:creationId xmlns:a16="http://schemas.microsoft.com/office/drawing/2014/main" id="{8AE072A9-EA9C-A73E-0F81-73BDEEC6E2B7}"/>
              </a:ext>
            </a:extLst>
          </p:cNvPr>
          <p:cNvSpPr txBox="1"/>
          <p:nvPr/>
        </p:nvSpPr>
        <p:spPr>
          <a:xfrm>
            <a:off x="3200844" y="5257799"/>
            <a:ext cx="65816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Times New Roman"/>
              </a:rPr>
              <a:t>All figures/data are preliminary, for discussion and subject to change</a:t>
            </a:r>
          </a:p>
        </p:txBody>
      </p:sp>
    </p:spTree>
    <p:extLst>
      <p:ext uri="{BB962C8B-B14F-4D97-AF65-F5344CB8AC3E}">
        <p14:creationId xmlns:p14="http://schemas.microsoft.com/office/powerpoint/2010/main" val="4187749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E273-62BB-C18F-B446-177709CEDB6F}"/>
              </a:ext>
            </a:extLst>
          </p:cNvPr>
          <p:cNvSpPr>
            <a:spLocks noGrp="1"/>
          </p:cNvSpPr>
          <p:nvPr>
            <p:ph type="title"/>
          </p:nvPr>
        </p:nvSpPr>
        <p:spPr/>
        <p:txBody>
          <a:bodyPr/>
          <a:lstStyle/>
          <a:p>
            <a:r>
              <a:rPr lang="en-US" dirty="0"/>
              <a:t>Terrain</a:t>
            </a:r>
          </a:p>
        </p:txBody>
      </p:sp>
      <p:sp>
        <p:nvSpPr>
          <p:cNvPr id="5" name="Slide Number Placeholder 4">
            <a:extLst>
              <a:ext uri="{FF2B5EF4-FFF2-40B4-BE49-F238E27FC236}">
                <a16:creationId xmlns:a16="http://schemas.microsoft.com/office/drawing/2014/main" id="{A9178222-5731-1159-7735-AC884ED3C39B}"/>
              </a:ext>
            </a:extLst>
          </p:cNvPr>
          <p:cNvSpPr>
            <a:spLocks noGrp="1"/>
          </p:cNvSpPr>
          <p:nvPr>
            <p:ph type="sldNum" sz="quarter" idx="12"/>
          </p:nvPr>
        </p:nvSpPr>
        <p:spPr/>
        <p:txBody>
          <a:bodyPr/>
          <a:lstStyle/>
          <a:p>
            <a:fld id="{220513D4-7261-F848-8FAE-CF02B39A77BD}" type="slidenum">
              <a:rPr lang="en-US" smtClean="0"/>
              <a:t>10</a:t>
            </a:fld>
            <a:endParaRPr lang="en-US"/>
          </a:p>
        </p:txBody>
      </p:sp>
      <p:sp>
        <p:nvSpPr>
          <p:cNvPr id="9" name="TextBox 8">
            <a:extLst>
              <a:ext uri="{FF2B5EF4-FFF2-40B4-BE49-F238E27FC236}">
                <a16:creationId xmlns:a16="http://schemas.microsoft.com/office/drawing/2014/main" id="{1EEFCBA3-A9E6-6A67-5826-651470CD1214}"/>
              </a:ext>
            </a:extLst>
          </p:cNvPr>
          <p:cNvSpPr txBox="1"/>
          <p:nvPr/>
        </p:nvSpPr>
        <p:spPr>
          <a:xfrm>
            <a:off x="10028964" y="1947367"/>
            <a:ext cx="1936375" cy="338554"/>
          </a:xfrm>
          <a:prstGeom prst="rect">
            <a:avLst/>
          </a:prstGeom>
          <a:noFill/>
        </p:spPr>
        <p:txBody>
          <a:bodyPr wrap="square">
            <a:spAutoFit/>
          </a:bodyPr>
          <a:lstStyle/>
          <a:p>
            <a:r>
              <a:rPr lang="en-US" sz="1600" dirty="0"/>
              <a:t>Mean Elevation</a:t>
            </a:r>
          </a:p>
        </p:txBody>
      </p:sp>
      <p:sp>
        <p:nvSpPr>
          <p:cNvPr id="17" name="TextBox 16">
            <a:extLst>
              <a:ext uri="{FF2B5EF4-FFF2-40B4-BE49-F238E27FC236}">
                <a16:creationId xmlns:a16="http://schemas.microsoft.com/office/drawing/2014/main" id="{7680846B-A9D2-EEE8-8BDC-3A95346304DF}"/>
              </a:ext>
            </a:extLst>
          </p:cNvPr>
          <p:cNvSpPr txBox="1"/>
          <p:nvPr/>
        </p:nvSpPr>
        <p:spPr>
          <a:xfrm>
            <a:off x="6946438" y="3962316"/>
            <a:ext cx="1936375" cy="338554"/>
          </a:xfrm>
          <a:prstGeom prst="rect">
            <a:avLst/>
          </a:prstGeom>
          <a:noFill/>
        </p:spPr>
        <p:txBody>
          <a:bodyPr wrap="square">
            <a:spAutoFit/>
          </a:bodyPr>
          <a:lstStyle/>
          <a:p>
            <a:r>
              <a:rPr lang="en-US" sz="1600" dirty="0"/>
              <a:t>Relief Ratio</a:t>
            </a:r>
          </a:p>
        </p:txBody>
      </p:sp>
      <p:grpSp>
        <p:nvGrpSpPr>
          <p:cNvPr id="26" name="Group 25">
            <a:extLst>
              <a:ext uri="{FF2B5EF4-FFF2-40B4-BE49-F238E27FC236}">
                <a16:creationId xmlns:a16="http://schemas.microsoft.com/office/drawing/2014/main" id="{FE60DBAA-881B-72EF-CFB7-E91508018E8E}"/>
              </a:ext>
            </a:extLst>
          </p:cNvPr>
          <p:cNvGrpSpPr/>
          <p:nvPr/>
        </p:nvGrpSpPr>
        <p:grpSpPr>
          <a:xfrm>
            <a:off x="5075289" y="457199"/>
            <a:ext cx="3694993" cy="2630846"/>
            <a:chOff x="5075289" y="457199"/>
            <a:chExt cx="3694993" cy="2630846"/>
          </a:xfrm>
        </p:grpSpPr>
        <p:pic>
          <p:nvPicPr>
            <p:cNvPr id="22" name="Picture 21">
              <a:extLst>
                <a:ext uri="{FF2B5EF4-FFF2-40B4-BE49-F238E27FC236}">
                  <a16:creationId xmlns:a16="http://schemas.microsoft.com/office/drawing/2014/main" id="{F31D6A0C-FC05-1957-2622-F04ED911C4AA}"/>
                </a:ext>
              </a:extLst>
            </p:cNvPr>
            <p:cNvPicPr>
              <a:picLocks noChangeAspect="1"/>
            </p:cNvPicPr>
            <p:nvPr/>
          </p:nvPicPr>
          <p:blipFill>
            <a:blip r:embed="rId2"/>
            <a:stretch>
              <a:fillRect/>
            </a:stretch>
          </p:blipFill>
          <p:spPr>
            <a:xfrm>
              <a:off x="5075289" y="457199"/>
              <a:ext cx="3092731" cy="2630846"/>
            </a:xfrm>
            <a:prstGeom prst="rect">
              <a:avLst/>
            </a:prstGeom>
          </p:spPr>
        </p:pic>
        <p:sp>
          <p:nvSpPr>
            <p:cNvPr id="23" name="TextBox 22">
              <a:extLst>
                <a:ext uri="{FF2B5EF4-FFF2-40B4-BE49-F238E27FC236}">
                  <a16:creationId xmlns:a16="http://schemas.microsoft.com/office/drawing/2014/main" id="{C2B70C4F-F55B-33BC-5291-6B7A71468FC5}"/>
                </a:ext>
              </a:extLst>
            </p:cNvPr>
            <p:cNvSpPr txBox="1"/>
            <p:nvPr/>
          </p:nvSpPr>
          <p:spPr>
            <a:xfrm>
              <a:off x="6833907" y="467073"/>
              <a:ext cx="1936375" cy="338554"/>
            </a:xfrm>
            <a:prstGeom prst="rect">
              <a:avLst/>
            </a:prstGeom>
            <a:noFill/>
          </p:spPr>
          <p:txBody>
            <a:bodyPr wrap="square">
              <a:spAutoFit/>
            </a:bodyPr>
            <a:lstStyle/>
            <a:p>
              <a:r>
                <a:rPr lang="en-US" sz="1600" dirty="0"/>
                <a:t>Elevation Range</a:t>
              </a:r>
            </a:p>
          </p:txBody>
        </p:sp>
      </p:grpSp>
      <p:sp>
        <p:nvSpPr>
          <p:cNvPr id="3" name="Content Placeholder 2">
            <a:extLst>
              <a:ext uri="{FF2B5EF4-FFF2-40B4-BE49-F238E27FC236}">
                <a16:creationId xmlns:a16="http://schemas.microsoft.com/office/drawing/2014/main" id="{D5745308-5270-69B1-7FB9-F4F1B65A0542}"/>
              </a:ext>
            </a:extLst>
          </p:cNvPr>
          <p:cNvSpPr>
            <a:spLocks noGrp="1"/>
          </p:cNvSpPr>
          <p:nvPr>
            <p:ph sz="half" idx="1"/>
          </p:nvPr>
        </p:nvSpPr>
        <p:spPr>
          <a:xfrm>
            <a:off x="457200" y="1600200"/>
            <a:ext cx="4579338" cy="4114800"/>
          </a:xfrm>
        </p:spPr>
        <p:txBody>
          <a:bodyPr>
            <a:normAutofit/>
          </a:bodyPr>
          <a:lstStyle/>
          <a:p>
            <a:r>
              <a:rPr lang="en-US" dirty="0"/>
              <a:t>Characteristics which describe the terrain in the watershed. </a:t>
            </a:r>
          </a:p>
          <a:p>
            <a:pPr lvl="1"/>
            <a:r>
              <a:rPr lang="en-US" dirty="0"/>
              <a:t>These can influence direction of flow of water accumulation of flow of water, describe min, max and range of elevations, and distribution of terrain in a given watershed</a:t>
            </a:r>
          </a:p>
          <a:p>
            <a:pPr lvl="1"/>
            <a:endParaRPr lang="en-US" dirty="0"/>
          </a:p>
        </p:txBody>
      </p:sp>
      <p:pic>
        <p:nvPicPr>
          <p:cNvPr id="28" name="Picture 27" descr="A map of canada with different colors&#10;&#10;Description automatically generated">
            <a:extLst>
              <a:ext uri="{FF2B5EF4-FFF2-40B4-BE49-F238E27FC236}">
                <a16:creationId xmlns:a16="http://schemas.microsoft.com/office/drawing/2014/main" id="{84C3CBBF-ADFB-8284-06CA-B40FF53BF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150" y="3769956"/>
            <a:ext cx="2897944" cy="2487693"/>
          </a:xfrm>
          <a:prstGeom prst="rect">
            <a:avLst/>
          </a:prstGeom>
        </p:spPr>
      </p:pic>
      <p:pic>
        <p:nvPicPr>
          <p:cNvPr id="30" name="Picture 29" descr="A map of canada with different colors&#10;&#10;Description automatically generated">
            <a:extLst>
              <a:ext uri="{FF2B5EF4-FFF2-40B4-BE49-F238E27FC236}">
                <a16:creationId xmlns:a16="http://schemas.microsoft.com/office/drawing/2014/main" id="{90E3A8A6-D513-7BE0-2808-342BD1158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485" y="1565238"/>
            <a:ext cx="3371850" cy="2886075"/>
          </a:xfrm>
          <a:prstGeom prst="rect">
            <a:avLst/>
          </a:prstGeom>
        </p:spPr>
      </p:pic>
    </p:spTree>
    <p:extLst>
      <p:ext uri="{BB962C8B-B14F-4D97-AF65-F5344CB8AC3E}">
        <p14:creationId xmlns:p14="http://schemas.microsoft.com/office/powerpoint/2010/main" val="2581882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36D1183-AA31-935B-A1DA-46C46026C087}"/>
              </a:ext>
            </a:extLst>
          </p:cNvPr>
          <p:cNvPicPr>
            <a:picLocks noChangeAspect="1"/>
          </p:cNvPicPr>
          <p:nvPr/>
        </p:nvPicPr>
        <p:blipFill>
          <a:blip r:embed="rId3"/>
          <a:stretch>
            <a:fillRect/>
          </a:stretch>
        </p:blipFill>
        <p:spPr>
          <a:xfrm>
            <a:off x="8617582" y="1600200"/>
            <a:ext cx="2991518" cy="2513506"/>
          </a:xfrm>
          <a:prstGeom prst="rect">
            <a:avLst/>
          </a:prstGeom>
        </p:spPr>
      </p:pic>
      <p:sp>
        <p:nvSpPr>
          <p:cNvPr id="2" name="Title 1">
            <a:extLst>
              <a:ext uri="{FF2B5EF4-FFF2-40B4-BE49-F238E27FC236}">
                <a16:creationId xmlns:a16="http://schemas.microsoft.com/office/drawing/2014/main" id="{84DDD055-85D0-FC84-4FDA-158E25EB796E}"/>
              </a:ext>
            </a:extLst>
          </p:cNvPr>
          <p:cNvSpPr>
            <a:spLocks noGrp="1"/>
          </p:cNvSpPr>
          <p:nvPr>
            <p:ph type="title"/>
          </p:nvPr>
        </p:nvSpPr>
        <p:spPr/>
        <p:txBody>
          <a:bodyPr/>
          <a:lstStyle/>
          <a:p>
            <a:r>
              <a:rPr lang="en-US" dirty="0"/>
              <a:t>Geometry</a:t>
            </a:r>
          </a:p>
        </p:txBody>
      </p:sp>
      <p:sp>
        <p:nvSpPr>
          <p:cNvPr id="3" name="Content Placeholder 2">
            <a:extLst>
              <a:ext uri="{FF2B5EF4-FFF2-40B4-BE49-F238E27FC236}">
                <a16:creationId xmlns:a16="http://schemas.microsoft.com/office/drawing/2014/main" id="{CA21C940-88BF-F01D-BE2E-0358A1427213}"/>
              </a:ext>
            </a:extLst>
          </p:cNvPr>
          <p:cNvSpPr>
            <a:spLocks noGrp="1"/>
          </p:cNvSpPr>
          <p:nvPr>
            <p:ph sz="half" idx="1"/>
          </p:nvPr>
        </p:nvSpPr>
        <p:spPr/>
        <p:txBody>
          <a:bodyPr/>
          <a:lstStyle/>
          <a:p>
            <a:r>
              <a:rPr lang="en-US" dirty="0"/>
              <a:t>Size and Shape</a:t>
            </a:r>
          </a:p>
          <a:p>
            <a:pPr lvl="1"/>
            <a:r>
              <a:rPr lang="en-US" dirty="0"/>
              <a:t>With respect to hydrography, these can influence the time in takes for water to reach the outlet (and the shape of the hydrograph) and information on the narrowness or elongation of a watershed</a:t>
            </a:r>
          </a:p>
        </p:txBody>
      </p:sp>
      <p:sp>
        <p:nvSpPr>
          <p:cNvPr id="5" name="Slide Number Placeholder 4">
            <a:extLst>
              <a:ext uri="{FF2B5EF4-FFF2-40B4-BE49-F238E27FC236}">
                <a16:creationId xmlns:a16="http://schemas.microsoft.com/office/drawing/2014/main" id="{E7EAB6AC-216A-5D98-1869-0B0FDF403B16}"/>
              </a:ext>
            </a:extLst>
          </p:cNvPr>
          <p:cNvSpPr>
            <a:spLocks noGrp="1"/>
          </p:cNvSpPr>
          <p:nvPr>
            <p:ph type="sldNum" sz="quarter" idx="12"/>
          </p:nvPr>
        </p:nvSpPr>
        <p:spPr/>
        <p:txBody>
          <a:bodyPr/>
          <a:lstStyle/>
          <a:p>
            <a:fld id="{220513D4-7261-F848-8FAE-CF02B39A77BD}" type="slidenum">
              <a:rPr lang="en-US" smtClean="0"/>
              <a:t>11</a:t>
            </a:fld>
            <a:endParaRPr lang="en-US"/>
          </a:p>
        </p:txBody>
      </p:sp>
      <p:pic>
        <p:nvPicPr>
          <p:cNvPr id="6" name="Picture 5">
            <a:extLst>
              <a:ext uri="{FF2B5EF4-FFF2-40B4-BE49-F238E27FC236}">
                <a16:creationId xmlns:a16="http://schemas.microsoft.com/office/drawing/2014/main" id="{C3C78C1C-23B1-2404-C6A9-2A5FBADF40B6}"/>
              </a:ext>
            </a:extLst>
          </p:cNvPr>
          <p:cNvPicPr>
            <a:picLocks noChangeAspect="1"/>
          </p:cNvPicPr>
          <p:nvPr/>
        </p:nvPicPr>
        <p:blipFill>
          <a:blip r:embed="rId4"/>
          <a:stretch>
            <a:fillRect/>
          </a:stretch>
        </p:blipFill>
        <p:spPr>
          <a:xfrm>
            <a:off x="708374" y="4730748"/>
            <a:ext cx="3444077" cy="1670053"/>
          </a:xfrm>
          <a:prstGeom prst="rect">
            <a:avLst/>
          </a:prstGeom>
        </p:spPr>
      </p:pic>
      <p:pic>
        <p:nvPicPr>
          <p:cNvPr id="7" name="Content Placeholder 6">
            <a:extLst>
              <a:ext uri="{FF2B5EF4-FFF2-40B4-BE49-F238E27FC236}">
                <a16:creationId xmlns:a16="http://schemas.microsoft.com/office/drawing/2014/main" id="{D1127ABF-732D-CCFF-3EBD-4B0D04D08004}"/>
              </a:ext>
            </a:extLst>
          </p:cNvPr>
          <p:cNvPicPr>
            <a:picLocks noChangeAspect="1"/>
          </p:cNvPicPr>
          <p:nvPr/>
        </p:nvPicPr>
        <p:blipFill>
          <a:blip r:embed="rId5"/>
          <a:stretch>
            <a:fillRect/>
          </a:stretch>
        </p:blipFill>
        <p:spPr>
          <a:xfrm>
            <a:off x="4738763" y="4259384"/>
            <a:ext cx="2714473" cy="2141417"/>
          </a:xfrm>
          <a:prstGeom prst="rect">
            <a:avLst/>
          </a:prstGeom>
        </p:spPr>
      </p:pic>
      <p:pic>
        <p:nvPicPr>
          <p:cNvPr id="8" name="Picture 7" descr="figure 2">
            <a:extLst>
              <a:ext uri="{FF2B5EF4-FFF2-40B4-BE49-F238E27FC236}">
                <a16:creationId xmlns:a16="http://schemas.microsoft.com/office/drawing/2014/main" id="{0ECA6063-A2C3-4C6D-7C75-EC35E43304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47569" y="4371078"/>
            <a:ext cx="2922494" cy="21460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2F9D958-B67E-79F5-7BC3-0006EDFBABDD}"/>
              </a:ext>
            </a:extLst>
          </p:cNvPr>
          <p:cNvSpPr txBox="1"/>
          <p:nvPr/>
        </p:nvSpPr>
        <p:spPr>
          <a:xfrm>
            <a:off x="6810382" y="132898"/>
            <a:ext cx="2056973" cy="338554"/>
          </a:xfrm>
          <a:prstGeom prst="rect">
            <a:avLst/>
          </a:prstGeom>
          <a:noFill/>
        </p:spPr>
        <p:txBody>
          <a:bodyPr wrap="none" rtlCol="0">
            <a:spAutoFit/>
          </a:bodyPr>
          <a:lstStyle/>
          <a:p>
            <a:r>
              <a:rPr lang="en-US" sz="1600" dirty="0"/>
              <a:t>Gravelius Shape Index</a:t>
            </a:r>
          </a:p>
        </p:txBody>
      </p:sp>
      <p:sp>
        <p:nvSpPr>
          <p:cNvPr id="17" name="TextBox 16">
            <a:extLst>
              <a:ext uri="{FF2B5EF4-FFF2-40B4-BE49-F238E27FC236}">
                <a16:creationId xmlns:a16="http://schemas.microsoft.com/office/drawing/2014/main" id="{29EE9A3B-42CD-B546-D352-E05550EB3CE3}"/>
              </a:ext>
            </a:extLst>
          </p:cNvPr>
          <p:cNvSpPr txBox="1"/>
          <p:nvPr/>
        </p:nvSpPr>
        <p:spPr>
          <a:xfrm>
            <a:off x="10292258" y="1717820"/>
            <a:ext cx="1584088" cy="338554"/>
          </a:xfrm>
          <a:prstGeom prst="rect">
            <a:avLst/>
          </a:prstGeom>
          <a:noFill/>
        </p:spPr>
        <p:txBody>
          <a:bodyPr wrap="none" rtlCol="0">
            <a:spAutoFit/>
          </a:bodyPr>
          <a:lstStyle/>
          <a:p>
            <a:r>
              <a:rPr lang="en-US" sz="1600" dirty="0"/>
              <a:t>Elongation Ratio</a:t>
            </a:r>
          </a:p>
        </p:txBody>
      </p:sp>
      <p:pic>
        <p:nvPicPr>
          <p:cNvPr id="21" name="Picture 20" descr="A map of canada with different colors&#10;&#10;Description automatically generated">
            <a:extLst>
              <a:ext uri="{FF2B5EF4-FFF2-40B4-BE49-F238E27FC236}">
                <a16:creationId xmlns:a16="http://schemas.microsoft.com/office/drawing/2014/main" id="{F6A3A87C-2927-497A-326F-7A96440364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6052" y="132898"/>
            <a:ext cx="2991517" cy="2579462"/>
          </a:xfrm>
          <a:prstGeom prst="rect">
            <a:avLst/>
          </a:prstGeom>
        </p:spPr>
      </p:pic>
    </p:spTree>
    <p:extLst>
      <p:ext uri="{BB962C8B-B14F-4D97-AF65-F5344CB8AC3E}">
        <p14:creationId xmlns:p14="http://schemas.microsoft.com/office/powerpoint/2010/main" val="2899059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0B040-B3BA-FDC9-EF40-89650EEE2EEB}"/>
              </a:ext>
            </a:extLst>
          </p:cNvPr>
          <p:cNvSpPr>
            <a:spLocks noGrp="1"/>
          </p:cNvSpPr>
          <p:nvPr>
            <p:ph type="title"/>
          </p:nvPr>
        </p:nvSpPr>
        <p:spPr/>
        <p:txBody>
          <a:bodyPr/>
          <a:lstStyle/>
          <a:p>
            <a:r>
              <a:rPr lang="en-US" dirty="0"/>
              <a:t>Hydrography</a:t>
            </a:r>
          </a:p>
        </p:txBody>
      </p:sp>
      <p:sp>
        <p:nvSpPr>
          <p:cNvPr id="3" name="Content Placeholder 2">
            <a:extLst>
              <a:ext uri="{FF2B5EF4-FFF2-40B4-BE49-F238E27FC236}">
                <a16:creationId xmlns:a16="http://schemas.microsoft.com/office/drawing/2014/main" id="{1D7C8204-9840-4C6D-85CB-0C6832105DB3}"/>
              </a:ext>
            </a:extLst>
          </p:cNvPr>
          <p:cNvSpPr>
            <a:spLocks noGrp="1"/>
          </p:cNvSpPr>
          <p:nvPr>
            <p:ph sz="half" idx="1"/>
          </p:nvPr>
        </p:nvSpPr>
        <p:spPr/>
        <p:txBody>
          <a:bodyPr/>
          <a:lstStyle/>
          <a:p>
            <a:r>
              <a:rPr lang="en-US" dirty="0"/>
              <a:t>Measures of the density of the river networks</a:t>
            </a:r>
          </a:p>
        </p:txBody>
      </p:sp>
      <p:sp>
        <p:nvSpPr>
          <p:cNvPr id="5" name="Slide Number Placeholder 4">
            <a:extLst>
              <a:ext uri="{FF2B5EF4-FFF2-40B4-BE49-F238E27FC236}">
                <a16:creationId xmlns:a16="http://schemas.microsoft.com/office/drawing/2014/main" id="{5C399026-F843-16BA-0339-8534CCE72B85}"/>
              </a:ext>
            </a:extLst>
          </p:cNvPr>
          <p:cNvSpPr>
            <a:spLocks noGrp="1"/>
          </p:cNvSpPr>
          <p:nvPr>
            <p:ph type="sldNum" sz="quarter" idx="12"/>
          </p:nvPr>
        </p:nvSpPr>
        <p:spPr/>
        <p:txBody>
          <a:bodyPr/>
          <a:lstStyle/>
          <a:p>
            <a:fld id="{220513D4-7261-F848-8FAE-CF02B39A77BD}" type="slidenum">
              <a:rPr lang="en-US" smtClean="0"/>
              <a:t>12</a:t>
            </a:fld>
            <a:endParaRPr lang="en-US"/>
          </a:p>
        </p:txBody>
      </p:sp>
      <p:pic>
        <p:nvPicPr>
          <p:cNvPr id="7" name="Picture 6">
            <a:extLst>
              <a:ext uri="{FF2B5EF4-FFF2-40B4-BE49-F238E27FC236}">
                <a16:creationId xmlns:a16="http://schemas.microsoft.com/office/drawing/2014/main" id="{E08750CB-6569-6717-FBF4-92CE9051A252}"/>
              </a:ext>
            </a:extLst>
          </p:cNvPr>
          <p:cNvPicPr>
            <a:picLocks noChangeAspect="1"/>
          </p:cNvPicPr>
          <p:nvPr/>
        </p:nvPicPr>
        <p:blipFill>
          <a:blip r:embed="rId2"/>
          <a:stretch>
            <a:fillRect/>
          </a:stretch>
        </p:blipFill>
        <p:spPr>
          <a:xfrm>
            <a:off x="5796108" y="228599"/>
            <a:ext cx="3204816" cy="2790825"/>
          </a:xfrm>
          <a:prstGeom prst="rect">
            <a:avLst/>
          </a:prstGeom>
        </p:spPr>
      </p:pic>
      <p:sp>
        <p:nvSpPr>
          <p:cNvPr id="8" name="TextBox 7">
            <a:extLst>
              <a:ext uri="{FF2B5EF4-FFF2-40B4-BE49-F238E27FC236}">
                <a16:creationId xmlns:a16="http://schemas.microsoft.com/office/drawing/2014/main" id="{0D1C76E8-FAD5-F7F7-3065-59411EDCE17C}"/>
              </a:ext>
            </a:extLst>
          </p:cNvPr>
          <p:cNvSpPr txBox="1"/>
          <p:nvPr/>
        </p:nvSpPr>
        <p:spPr>
          <a:xfrm>
            <a:off x="7508837" y="444081"/>
            <a:ext cx="1436612" cy="307777"/>
          </a:xfrm>
          <a:prstGeom prst="rect">
            <a:avLst/>
          </a:prstGeom>
          <a:noFill/>
        </p:spPr>
        <p:txBody>
          <a:bodyPr wrap="none" rtlCol="0">
            <a:spAutoFit/>
          </a:bodyPr>
          <a:lstStyle/>
          <a:p>
            <a:r>
              <a:rPr lang="en-US" sz="1400" dirty="0"/>
              <a:t>Bifurcation Ratio</a:t>
            </a:r>
          </a:p>
        </p:txBody>
      </p:sp>
      <p:pic>
        <p:nvPicPr>
          <p:cNvPr id="14" name="Picture 13" descr="A map of canada with different colors&#10;&#10;Description automatically generated">
            <a:extLst>
              <a:ext uri="{FF2B5EF4-FFF2-40B4-BE49-F238E27FC236}">
                <a16:creationId xmlns:a16="http://schemas.microsoft.com/office/drawing/2014/main" id="{72815050-210F-B37E-DD61-8558E67EA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1309" y="2187527"/>
            <a:ext cx="3090418" cy="2631899"/>
          </a:xfrm>
          <a:prstGeom prst="rect">
            <a:avLst/>
          </a:prstGeom>
        </p:spPr>
      </p:pic>
      <p:sp>
        <p:nvSpPr>
          <p:cNvPr id="15" name="TextBox 14">
            <a:extLst>
              <a:ext uri="{FF2B5EF4-FFF2-40B4-BE49-F238E27FC236}">
                <a16:creationId xmlns:a16="http://schemas.microsoft.com/office/drawing/2014/main" id="{9F5B43C8-76BE-8F78-09F3-F282FF8AD9DB}"/>
              </a:ext>
            </a:extLst>
          </p:cNvPr>
          <p:cNvSpPr txBox="1"/>
          <p:nvPr/>
        </p:nvSpPr>
        <p:spPr>
          <a:xfrm>
            <a:off x="10382046" y="2187527"/>
            <a:ext cx="1447832" cy="307777"/>
          </a:xfrm>
          <a:prstGeom prst="rect">
            <a:avLst/>
          </a:prstGeom>
          <a:noFill/>
        </p:spPr>
        <p:txBody>
          <a:bodyPr wrap="none" rtlCol="0">
            <a:spAutoFit/>
          </a:bodyPr>
          <a:lstStyle/>
          <a:p>
            <a:r>
              <a:rPr lang="en-US" sz="1400" dirty="0"/>
              <a:t>Drainage Density</a:t>
            </a:r>
          </a:p>
        </p:txBody>
      </p:sp>
      <p:pic>
        <p:nvPicPr>
          <p:cNvPr id="19" name="Picture 18" descr="A map of canada with different colors&#10;&#10;Description automatically generated">
            <a:extLst>
              <a:ext uri="{FF2B5EF4-FFF2-40B4-BE49-F238E27FC236}">
                <a16:creationId xmlns:a16="http://schemas.microsoft.com/office/drawing/2014/main" id="{4700D203-3C23-4148-F9DB-BDC78F763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273" y="3663902"/>
            <a:ext cx="3241310" cy="2736899"/>
          </a:xfrm>
          <a:prstGeom prst="rect">
            <a:avLst/>
          </a:prstGeom>
        </p:spPr>
      </p:pic>
      <p:sp>
        <p:nvSpPr>
          <p:cNvPr id="21" name="TextBox 20">
            <a:extLst>
              <a:ext uri="{FF2B5EF4-FFF2-40B4-BE49-F238E27FC236}">
                <a16:creationId xmlns:a16="http://schemas.microsoft.com/office/drawing/2014/main" id="{4A0E668D-DB4C-4658-2615-D38222E4635B}"/>
              </a:ext>
            </a:extLst>
          </p:cNvPr>
          <p:cNvSpPr txBox="1"/>
          <p:nvPr/>
        </p:nvSpPr>
        <p:spPr>
          <a:xfrm>
            <a:off x="7364076" y="3749285"/>
            <a:ext cx="1581373" cy="307777"/>
          </a:xfrm>
          <a:prstGeom prst="rect">
            <a:avLst/>
          </a:prstGeom>
          <a:noFill/>
        </p:spPr>
        <p:txBody>
          <a:bodyPr wrap="square">
            <a:spAutoFit/>
          </a:bodyPr>
          <a:lstStyle/>
          <a:p>
            <a:r>
              <a:rPr lang="en-US" sz="1400" dirty="0"/>
              <a:t>Longest River</a:t>
            </a:r>
          </a:p>
        </p:txBody>
      </p:sp>
    </p:spTree>
    <p:extLst>
      <p:ext uri="{BB962C8B-B14F-4D97-AF65-F5344CB8AC3E}">
        <p14:creationId xmlns:p14="http://schemas.microsoft.com/office/powerpoint/2010/main" val="254268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6C40-9393-6054-5A31-B19AE8DAA0DD}"/>
              </a:ext>
            </a:extLst>
          </p:cNvPr>
          <p:cNvSpPr>
            <a:spLocks noGrp="1"/>
          </p:cNvSpPr>
          <p:nvPr>
            <p:ph type="title"/>
          </p:nvPr>
        </p:nvSpPr>
        <p:spPr/>
        <p:txBody>
          <a:bodyPr/>
          <a:lstStyle/>
          <a:p>
            <a:r>
              <a:rPr lang="en-US" dirty="0"/>
              <a:t>       Input ---------------------- &gt; Predict</a:t>
            </a:r>
          </a:p>
        </p:txBody>
      </p:sp>
      <p:sp>
        <p:nvSpPr>
          <p:cNvPr id="4" name="Content Placeholder 3">
            <a:extLst>
              <a:ext uri="{FF2B5EF4-FFF2-40B4-BE49-F238E27FC236}">
                <a16:creationId xmlns:a16="http://schemas.microsoft.com/office/drawing/2014/main" id="{0895F8E1-E8DB-7723-0996-571980EA5379}"/>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7AD4EDD8-CF80-737C-C1E2-DCC8EB6DA0E7}"/>
              </a:ext>
            </a:extLst>
          </p:cNvPr>
          <p:cNvSpPr>
            <a:spLocks noGrp="1"/>
          </p:cNvSpPr>
          <p:nvPr>
            <p:ph type="sldNum" sz="quarter" idx="12"/>
          </p:nvPr>
        </p:nvSpPr>
        <p:spPr/>
        <p:txBody>
          <a:bodyPr/>
          <a:lstStyle/>
          <a:p>
            <a:fld id="{220513D4-7261-F848-8FAE-CF02B39A77BD}" type="slidenum">
              <a:rPr lang="en-US" smtClean="0"/>
              <a:t>13</a:t>
            </a:fld>
            <a:endParaRPr lang="en-US"/>
          </a:p>
        </p:txBody>
      </p:sp>
      <p:pic>
        <p:nvPicPr>
          <p:cNvPr id="14" name="Content Placeholder 13">
            <a:extLst>
              <a:ext uri="{FF2B5EF4-FFF2-40B4-BE49-F238E27FC236}">
                <a16:creationId xmlns:a16="http://schemas.microsoft.com/office/drawing/2014/main" id="{47BD2F18-2B71-1621-825E-79266C963AA5}"/>
              </a:ext>
            </a:extLst>
          </p:cNvPr>
          <p:cNvPicPr>
            <a:picLocks noGrp="1" noChangeAspect="1"/>
          </p:cNvPicPr>
          <p:nvPr>
            <p:ph sz="half" idx="1"/>
          </p:nvPr>
        </p:nvPicPr>
        <p:blipFill>
          <a:blip r:embed="rId2"/>
          <a:stretch>
            <a:fillRect/>
          </a:stretch>
        </p:blipFill>
        <p:spPr>
          <a:xfrm>
            <a:off x="693600" y="1600200"/>
            <a:ext cx="4708799" cy="4114800"/>
          </a:xfrm>
          <a:prstGeom prst="rect">
            <a:avLst/>
          </a:prstGeom>
        </p:spPr>
      </p:pic>
      <p:sp>
        <p:nvSpPr>
          <p:cNvPr id="15" name="TextBox 14">
            <a:extLst>
              <a:ext uri="{FF2B5EF4-FFF2-40B4-BE49-F238E27FC236}">
                <a16:creationId xmlns:a16="http://schemas.microsoft.com/office/drawing/2014/main" id="{E29D83D8-17F4-9CF2-D0BA-53D454B0ADFA}"/>
              </a:ext>
            </a:extLst>
          </p:cNvPr>
          <p:cNvSpPr txBox="1"/>
          <p:nvPr/>
        </p:nvSpPr>
        <p:spPr>
          <a:xfrm>
            <a:off x="457200" y="1464833"/>
            <a:ext cx="1769202" cy="1200329"/>
          </a:xfrm>
          <a:prstGeom prst="rect">
            <a:avLst/>
          </a:prstGeom>
          <a:noFill/>
        </p:spPr>
        <p:txBody>
          <a:bodyPr wrap="none" rtlCol="0">
            <a:spAutoFit/>
          </a:bodyPr>
          <a:lstStyle/>
          <a:p>
            <a:r>
              <a:rPr lang="en-US" dirty="0"/>
              <a:t>Watersheds with </a:t>
            </a:r>
          </a:p>
          <a:p>
            <a:r>
              <a:rPr lang="en-US" dirty="0"/>
              <a:t>Freshet as a</a:t>
            </a:r>
          </a:p>
          <a:p>
            <a:r>
              <a:rPr lang="en-US" dirty="0"/>
              <a:t>primary flood </a:t>
            </a:r>
          </a:p>
          <a:p>
            <a:r>
              <a:rPr lang="en-US" dirty="0"/>
              <a:t>driver</a:t>
            </a:r>
          </a:p>
        </p:txBody>
      </p:sp>
    </p:spTree>
    <p:extLst>
      <p:ext uri="{BB962C8B-B14F-4D97-AF65-F5344CB8AC3E}">
        <p14:creationId xmlns:p14="http://schemas.microsoft.com/office/powerpoint/2010/main" val="3148113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C0E5-477A-2CA0-7532-B8B8DA4D486C}"/>
              </a:ext>
            </a:extLst>
          </p:cNvPr>
          <p:cNvSpPr>
            <a:spLocks noGrp="1"/>
          </p:cNvSpPr>
          <p:nvPr>
            <p:ph type="title"/>
          </p:nvPr>
        </p:nvSpPr>
        <p:spPr/>
        <p:txBody>
          <a:bodyPr/>
          <a:lstStyle/>
          <a:p>
            <a:r>
              <a:rPr lang="en-US"/>
              <a:t>Objective</a:t>
            </a:r>
          </a:p>
        </p:txBody>
      </p:sp>
      <p:sp>
        <p:nvSpPr>
          <p:cNvPr id="3" name="Content Placeholder 2">
            <a:extLst>
              <a:ext uri="{FF2B5EF4-FFF2-40B4-BE49-F238E27FC236}">
                <a16:creationId xmlns:a16="http://schemas.microsoft.com/office/drawing/2014/main" id="{7672E809-EFD3-37E0-5493-632B2AF95BC0}"/>
              </a:ext>
            </a:extLst>
          </p:cNvPr>
          <p:cNvSpPr>
            <a:spLocks noGrp="1"/>
          </p:cNvSpPr>
          <p:nvPr>
            <p:ph idx="1"/>
          </p:nvPr>
        </p:nvSpPr>
        <p:spPr>
          <a:xfrm>
            <a:off x="465665" y="1600200"/>
            <a:ext cx="5200617" cy="4229100"/>
          </a:xfrm>
        </p:spPr>
        <p:txBody>
          <a:bodyPr>
            <a:normAutofit fontScale="85000" lnSpcReduction="10000"/>
          </a:bodyPr>
          <a:lstStyle/>
          <a:p>
            <a:r>
              <a:rPr lang="en-US" dirty="0"/>
              <a:t>Compute flood drivers (causes)</a:t>
            </a:r>
          </a:p>
          <a:p>
            <a:pPr lvl="2"/>
            <a:r>
              <a:rPr lang="en-US" dirty="0"/>
              <a:t>For watersheds we have data for</a:t>
            </a:r>
          </a:p>
          <a:p>
            <a:r>
              <a:rPr lang="en-US" dirty="0"/>
              <a:t>Predict likely flood drivers</a:t>
            </a:r>
          </a:p>
          <a:p>
            <a:pPr lvl="2"/>
            <a:r>
              <a:rPr lang="en-US" dirty="0"/>
              <a:t>For watersheds we don’t have data for</a:t>
            </a:r>
          </a:p>
          <a:p>
            <a:endParaRPr lang="en-US" dirty="0"/>
          </a:p>
          <a:p>
            <a:r>
              <a:rPr lang="en-US" dirty="0"/>
              <a:t>Potential categories/classes may include:</a:t>
            </a:r>
          </a:p>
          <a:p>
            <a:pPr lvl="1"/>
            <a:r>
              <a:rPr lang="en-US" dirty="0"/>
              <a:t>Spring freshet-fluvial, </a:t>
            </a:r>
          </a:p>
          <a:p>
            <a:pPr lvl="1"/>
            <a:r>
              <a:rPr lang="en-US" dirty="0"/>
              <a:t>Summer flash-pluvial,  </a:t>
            </a:r>
          </a:p>
          <a:p>
            <a:pPr lvl="1"/>
            <a:r>
              <a:rPr lang="en-US" dirty="0"/>
              <a:t>Ice jam/frazil</a:t>
            </a:r>
          </a:p>
          <a:p>
            <a:pPr lvl="1"/>
            <a:r>
              <a:rPr lang="en-US" dirty="0"/>
              <a:t>…</a:t>
            </a:r>
          </a:p>
          <a:p>
            <a:pPr lvl="2"/>
            <a:r>
              <a:rPr lang="en-US" b="0" i="0" u="none" strike="noStrike" baseline="0" dirty="0">
                <a:latin typeface="MinionLT-Regular"/>
              </a:rPr>
              <a:t>or possibly: surge-dominant, discharge-dominant, compound-dominant or insignificant</a:t>
            </a:r>
          </a:p>
        </p:txBody>
      </p:sp>
      <p:pic>
        <p:nvPicPr>
          <p:cNvPr id="5" name="Picture 4">
            <a:extLst>
              <a:ext uri="{FF2B5EF4-FFF2-40B4-BE49-F238E27FC236}">
                <a16:creationId xmlns:a16="http://schemas.microsoft.com/office/drawing/2014/main" id="{9D1A46E9-2E2A-D587-C46F-E8C43A7AB29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7135317" y="1447800"/>
            <a:ext cx="4689424" cy="3704256"/>
          </a:xfrm>
          <a:prstGeom prst="rect">
            <a:avLst/>
          </a:prstGeom>
        </p:spPr>
      </p:pic>
      <p:pic>
        <p:nvPicPr>
          <p:cNvPr id="6" name="Picture 5">
            <a:extLst>
              <a:ext uri="{FF2B5EF4-FFF2-40B4-BE49-F238E27FC236}">
                <a16:creationId xmlns:a16="http://schemas.microsoft.com/office/drawing/2014/main" id="{9A69CF46-FCA7-00BC-8574-8DCC9FAFF78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591065" y="1447800"/>
            <a:ext cx="1496785" cy="2188564"/>
          </a:xfrm>
          <a:prstGeom prst="rect">
            <a:avLst/>
          </a:prstGeom>
        </p:spPr>
      </p:pic>
    </p:spTree>
    <p:extLst>
      <p:ext uri="{BB962C8B-B14F-4D97-AF65-F5344CB8AC3E}">
        <p14:creationId xmlns:p14="http://schemas.microsoft.com/office/powerpoint/2010/main" val="2988446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E60D-3214-B7B7-5277-B957D1DA9593}"/>
              </a:ext>
            </a:extLst>
          </p:cNvPr>
          <p:cNvSpPr>
            <a:spLocks noGrp="1"/>
          </p:cNvSpPr>
          <p:nvPr>
            <p:ph type="title"/>
          </p:nvPr>
        </p:nvSpPr>
        <p:spPr/>
        <p:txBody>
          <a:bodyPr>
            <a:normAutofit/>
          </a:bodyPr>
          <a:lstStyle/>
          <a:p>
            <a:r>
              <a:rPr lang="en-US" dirty="0"/>
              <a:t>Why? </a:t>
            </a:r>
          </a:p>
        </p:txBody>
      </p:sp>
      <p:sp>
        <p:nvSpPr>
          <p:cNvPr id="3" name="Content Placeholder 2">
            <a:extLst>
              <a:ext uri="{FF2B5EF4-FFF2-40B4-BE49-F238E27FC236}">
                <a16:creationId xmlns:a16="http://schemas.microsoft.com/office/drawing/2014/main" id="{68565E52-A87A-5194-20F4-824C589DBCC7}"/>
              </a:ext>
            </a:extLst>
          </p:cNvPr>
          <p:cNvSpPr>
            <a:spLocks noGrp="1"/>
          </p:cNvSpPr>
          <p:nvPr>
            <p:ph idx="1"/>
          </p:nvPr>
        </p:nvSpPr>
        <p:spPr>
          <a:xfrm>
            <a:off x="465666" y="1600200"/>
            <a:ext cx="6139529" cy="4229100"/>
          </a:xfrm>
        </p:spPr>
        <p:txBody>
          <a:bodyPr>
            <a:normAutofit/>
          </a:bodyPr>
          <a:lstStyle/>
          <a:p>
            <a:r>
              <a:rPr lang="en-US" sz="2400" dirty="0"/>
              <a:t>to support </a:t>
            </a:r>
            <a:r>
              <a:rPr lang="en-US" sz="2400" u="sng" dirty="0"/>
              <a:t>Watershed Classification project</a:t>
            </a:r>
          </a:p>
          <a:p>
            <a:pPr lvl="1"/>
            <a:r>
              <a:rPr lang="en-US" sz="2000" dirty="0"/>
              <a:t>Watershed Classification: unsupervised problem</a:t>
            </a:r>
          </a:p>
          <a:p>
            <a:pPr lvl="2"/>
            <a:r>
              <a:rPr lang="en-US" sz="1800" dirty="0"/>
              <a:t> based on: </a:t>
            </a:r>
            <a:r>
              <a:rPr lang="en-US" sz="1600" dirty="0"/>
              <a:t>Hydro geomorphological characteristics, climate data, flood history</a:t>
            </a:r>
          </a:p>
          <a:p>
            <a:pPr lvl="1"/>
            <a:r>
              <a:rPr lang="en-US" sz="2000" dirty="0"/>
              <a:t>Output: </a:t>
            </a:r>
          </a:p>
          <a:p>
            <a:pPr lvl="2"/>
            <a:r>
              <a:rPr lang="en-US" sz="1800" dirty="0"/>
              <a:t>table of characteristics based on flood drivers, geometry, terrain, etc. within the watershed</a:t>
            </a:r>
          </a:p>
          <a:p>
            <a:pPr marL="574675" lvl="2" indent="0">
              <a:buNone/>
            </a:pPr>
            <a:endParaRPr lang="en-US" sz="1800" dirty="0">
              <a:highlight>
                <a:srgbClr val="FFFF00"/>
              </a:highlight>
              <a:latin typeface="MinionLT-Regular"/>
            </a:endParaRPr>
          </a:p>
          <a:p>
            <a:pPr lvl="3"/>
            <a:endParaRPr lang="en-US" sz="2000" dirty="0">
              <a:highlight>
                <a:srgbClr val="FFFF00"/>
              </a:highlight>
              <a:latin typeface="MinionLT-Regular"/>
            </a:endParaRPr>
          </a:p>
          <a:p>
            <a:endParaRPr lang="en-US" sz="2400" dirty="0"/>
          </a:p>
        </p:txBody>
      </p:sp>
      <p:sp>
        <p:nvSpPr>
          <p:cNvPr id="4" name="Slide Number Placeholder 3">
            <a:extLst>
              <a:ext uri="{FF2B5EF4-FFF2-40B4-BE49-F238E27FC236}">
                <a16:creationId xmlns:a16="http://schemas.microsoft.com/office/drawing/2014/main" id="{F3C51928-5B0D-C048-7CCF-09FDAE61542A}"/>
              </a:ext>
            </a:extLst>
          </p:cNvPr>
          <p:cNvSpPr>
            <a:spLocks noGrp="1"/>
          </p:cNvSpPr>
          <p:nvPr>
            <p:ph type="sldNum" sz="quarter" idx="12"/>
          </p:nvPr>
        </p:nvSpPr>
        <p:spPr/>
        <p:txBody>
          <a:bodyPr/>
          <a:lstStyle/>
          <a:p>
            <a:fld id="{8395A67B-D0FE-F448-80B1-1191BC67A3E6}" type="slidenum">
              <a:rPr lang="en-US" smtClean="0"/>
              <a:pPr/>
              <a:t>3</a:t>
            </a:fld>
            <a:endParaRPr lang="en-US"/>
          </a:p>
        </p:txBody>
      </p:sp>
      <p:graphicFrame>
        <p:nvGraphicFramePr>
          <p:cNvPr id="7" name="Content Placeholder 4">
            <a:extLst>
              <a:ext uri="{FF2B5EF4-FFF2-40B4-BE49-F238E27FC236}">
                <a16:creationId xmlns:a16="http://schemas.microsoft.com/office/drawing/2014/main" id="{16ECD6E3-B0AC-F6FB-2CCE-37FDEC78E911}"/>
              </a:ext>
            </a:extLst>
          </p:cNvPr>
          <p:cNvGraphicFramePr>
            <a:graphicFrameLocks/>
          </p:cNvGraphicFramePr>
          <p:nvPr>
            <p:extLst>
              <p:ext uri="{D42A27DB-BD31-4B8C-83A1-F6EECF244321}">
                <p14:modId xmlns:p14="http://schemas.microsoft.com/office/powerpoint/2010/main" val="120392429"/>
              </p:ext>
            </p:extLst>
          </p:nvPr>
        </p:nvGraphicFramePr>
        <p:xfrm>
          <a:off x="5635006" y="1447800"/>
          <a:ext cx="6626619" cy="4229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44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CF62D-D990-8125-7B96-A8D5A2799E53}"/>
              </a:ext>
            </a:extLst>
          </p:cNvPr>
          <p:cNvSpPr>
            <a:spLocks noGrp="1"/>
          </p:cNvSpPr>
          <p:nvPr>
            <p:ph type="title"/>
          </p:nvPr>
        </p:nvSpPr>
        <p:spPr/>
        <p:txBody>
          <a:bodyPr/>
          <a:lstStyle/>
          <a:p>
            <a:r>
              <a:rPr lang="en-US"/>
              <a:t>Potential Benefits</a:t>
            </a:r>
          </a:p>
        </p:txBody>
      </p:sp>
      <p:sp>
        <p:nvSpPr>
          <p:cNvPr id="3" name="Content Placeholder 2">
            <a:extLst>
              <a:ext uri="{FF2B5EF4-FFF2-40B4-BE49-F238E27FC236}">
                <a16:creationId xmlns:a16="http://schemas.microsoft.com/office/drawing/2014/main" id="{0F83A220-0784-E6DB-9D2E-EAC0A55231C5}"/>
              </a:ext>
            </a:extLst>
          </p:cNvPr>
          <p:cNvSpPr>
            <a:spLocks noGrp="1"/>
          </p:cNvSpPr>
          <p:nvPr>
            <p:ph idx="1"/>
          </p:nvPr>
        </p:nvSpPr>
        <p:spPr/>
        <p:txBody>
          <a:bodyPr>
            <a:normAutofit fontScale="77500" lnSpcReduction="20000"/>
          </a:bodyPr>
          <a:lstStyle/>
          <a:p>
            <a:r>
              <a:rPr lang="en-US"/>
              <a:t>Prediction in Ungauged Basins: </a:t>
            </a:r>
          </a:p>
          <a:p>
            <a:pPr lvl="1"/>
            <a:r>
              <a:rPr lang="en-US"/>
              <a:t>Classifying watersheds can enable the development of predictions in ungauged basins</a:t>
            </a:r>
          </a:p>
          <a:p>
            <a:r>
              <a:rPr lang="en-US"/>
              <a:t>Adapting to Climate Change: </a:t>
            </a:r>
          </a:p>
          <a:p>
            <a:pPr lvl="1"/>
            <a:r>
              <a:rPr lang="en-US"/>
              <a:t>In regions facing strong pressures from climate change and land use, historical streamflow records may not reflect current behavior, necessitating new approaches to watershed classification.</a:t>
            </a:r>
          </a:p>
          <a:p>
            <a:r>
              <a:rPr lang="en-US"/>
              <a:t>Impact Assessment:</a:t>
            </a:r>
          </a:p>
          <a:p>
            <a:pPr lvl="1"/>
            <a:r>
              <a:rPr lang="en-US"/>
              <a:t>Understanding how changes in key traits such as climate and land management may affect watershed function - essential for sustainable development and ecosystem preservation.</a:t>
            </a:r>
          </a:p>
          <a:p>
            <a:r>
              <a:rPr lang="en-US"/>
              <a:t>AI </a:t>
            </a:r>
            <a:r>
              <a:rPr lang="en-US" err="1"/>
              <a:t>modellers</a:t>
            </a:r>
            <a:endParaRPr lang="en-US"/>
          </a:p>
          <a:p>
            <a:pPr lvl="1"/>
            <a:r>
              <a:rPr lang="en-US"/>
              <a:t>Model Performance and Transferability</a:t>
            </a:r>
          </a:p>
          <a:p>
            <a:pPr lvl="2"/>
            <a:r>
              <a:rPr lang="en-US"/>
              <a:t>Can be used to understand the applicability of model transference between watersheds (and a proxy estimating accuracy of results in transferred basins)</a:t>
            </a:r>
          </a:p>
          <a:p>
            <a:r>
              <a:rPr lang="en-US"/>
              <a:t>Descriptive attributes for end users of CHN</a:t>
            </a:r>
          </a:p>
          <a:p>
            <a:r>
              <a:rPr lang="en-US"/>
              <a:t>Thematic maps</a:t>
            </a:r>
          </a:p>
          <a:p>
            <a:endParaRPr lang="en-US"/>
          </a:p>
        </p:txBody>
      </p:sp>
      <p:sp>
        <p:nvSpPr>
          <p:cNvPr id="4" name="Slide Number Placeholder 3">
            <a:extLst>
              <a:ext uri="{FF2B5EF4-FFF2-40B4-BE49-F238E27FC236}">
                <a16:creationId xmlns:a16="http://schemas.microsoft.com/office/drawing/2014/main" id="{F8A69BDF-74C4-3CD9-4A76-BE3039B2ECEC}"/>
              </a:ext>
            </a:extLst>
          </p:cNvPr>
          <p:cNvSpPr>
            <a:spLocks noGrp="1"/>
          </p:cNvSpPr>
          <p:nvPr>
            <p:ph type="sldNum" sz="quarter" idx="12"/>
          </p:nvPr>
        </p:nvSpPr>
        <p:spPr/>
        <p:txBody>
          <a:bodyPr/>
          <a:lstStyle/>
          <a:p>
            <a:fld id="{8395A67B-D0FE-F448-80B1-1191BC67A3E6}" type="slidenum">
              <a:rPr lang="en-US" smtClean="0"/>
              <a:pPr/>
              <a:t>4</a:t>
            </a:fld>
            <a:endParaRPr lang="en-US"/>
          </a:p>
        </p:txBody>
      </p:sp>
    </p:spTree>
    <p:extLst>
      <p:ext uri="{BB962C8B-B14F-4D97-AF65-F5344CB8AC3E}">
        <p14:creationId xmlns:p14="http://schemas.microsoft.com/office/powerpoint/2010/main" val="106200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E99B-B9C5-5E44-4A85-073F0B036B5F}"/>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7E916BB9-5855-1524-502C-39E59E018DCD}"/>
              </a:ext>
            </a:extLst>
          </p:cNvPr>
          <p:cNvSpPr>
            <a:spLocks noGrp="1"/>
          </p:cNvSpPr>
          <p:nvPr>
            <p:ph idx="1"/>
          </p:nvPr>
        </p:nvSpPr>
        <p:spPr>
          <a:xfrm>
            <a:off x="465666" y="1600200"/>
            <a:ext cx="7144890" cy="4229100"/>
          </a:xfrm>
        </p:spPr>
        <p:txBody>
          <a:bodyPr>
            <a:normAutofit fontScale="92500" lnSpcReduction="20000"/>
          </a:bodyPr>
          <a:lstStyle/>
          <a:p>
            <a:r>
              <a:rPr lang="en-US" dirty="0"/>
              <a:t>Historic Flood Events database</a:t>
            </a:r>
          </a:p>
          <a:p>
            <a:pPr lvl="1"/>
            <a:r>
              <a:rPr kumimoji="0" lang="en-US" altLang="en-US" sz="2400" b="0" i="0" u="none" strike="noStrike" cap="none" normalizeH="0" baseline="0" dirty="0">
                <a:ln>
                  <a:noFill/>
                </a:ln>
                <a:solidFill>
                  <a:srgbClr val="333333"/>
                </a:solidFill>
                <a:effectLst/>
                <a:latin typeface="inherit"/>
              </a:rPr>
              <a:t>Representation of the causes of flooding events in the form of multiple points. </a:t>
            </a:r>
          </a:p>
          <a:p>
            <a:pPr lvl="2"/>
            <a:r>
              <a:rPr kumimoji="0" lang="en-US" altLang="en-US" b="0" i="0" u="none" strike="noStrike" cap="none" normalizeH="0" baseline="0" dirty="0">
                <a:ln>
                  <a:noFill/>
                </a:ln>
                <a:solidFill>
                  <a:srgbClr val="333333"/>
                </a:solidFill>
                <a:effectLst/>
                <a:latin typeface="inherit"/>
              </a:rPr>
              <a:t>The point groupings correspond to the set of locations that were affected by the same event. </a:t>
            </a:r>
          </a:p>
          <a:p>
            <a:pPr lvl="2"/>
            <a:r>
              <a:rPr kumimoji="0" lang="en-US" altLang="en-US" b="0" i="0" u="none" strike="noStrike" cap="none" normalizeH="0" baseline="0" dirty="0">
                <a:ln>
                  <a:noFill/>
                </a:ln>
                <a:solidFill>
                  <a:srgbClr val="333333"/>
                </a:solidFill>
                <a:effectLst/>
                <a:latin typeface="inherit"/>
              </a:rPr>
              <a:t>The inventory of past flooding events was compiled from various public sources and standardized into a common data model. </a:t>
            </a:r>
          </a:p>
          <a:p>
            <a:pPr lvl="2"/>
            <a:r>
              <a:rPr kumimoji="0" lang="en-US" altLang="en-US" b="0" i="0" u="none" strike="noStrike" cap="none" normalizeH="0" baseline="0" dirty="0">
                <a:ln>
                  <a:noFill/>
                </a:ln>
                <a:solidFill>
                  <a:srgbClr val="333333"/>
                </a:solidFill>
                <a:effectLst/>
                <a:latin typeface="inherit"/>
              </a:rPr>
              <a:t>Sources used are included in the data.</a:t>
            </a:r>
          </a:p>
          <a:p>
            <a:pPr lvl="2"/>
            <a:r>
              <a:rPr kumimoji="0" lang="en-US" altLang="en-US" b="0" i="0" u="none" strike="noStrike" cap="none" normalizeH="0" baseline="0" dirty="0">
                <a:ln>
                  <a:noFill/>
                </a:ln>
                <a:solidFill>
                  <a:srgbClr val="333333"/>
                </a:solidFill>
                <a:effectLst/>
                <a:latin typeface="inherit"/>
              </a:rPr>
              <a:t>Event locations have been extensively revised to have one location per location reported as affected by the flood.</a:t>
            </a:r>
          </a:p>
          <a:p>
            <a:pPr lvl="2"/>
            <a:r>
              <a:rPr kumimoji="0" lang="en-US" altLang="en-US" b="0" i="0" u="none" strike="noStrike" cap="none" normalizeH="0" baseline="0" dirty="0">
                <a:ln>
                  <a:noFill/>
                </a:ln>
                <a:solidFill>
                  <a:srgbClr val="333333"/>
                </a:solidFill>
                <a:effectLst/>
                <a:latin typeface="inherit"/>
              </a:rPr>
              <a:t>Flood events for which no location was included in the sources used are positioned on the place name of the location affected by the flood. The event positions do not indicate where the flooding occurred. </a:t>
            </a:r>
          </a:p>
          <a:p>
            <a:pPr lvl="2"/>
            <a:r>
              <a:rPr kumimoji="0" lang="en-US" altLang="en-US" b="0" i="0" u="none" strike="noStrike" cap="none" normalizeH="0" baseline="0" dirty="0">
                <a:ln>
                  <a:noFill/>
                </a:ln>
                <a:solidFill>
                  <a:srgbClr val="333333"/>
                </a:solidFill>
                <a:effectLst/>
                <a:latin typeface="inherit"/>
              </a:rPr>
              <a:t>Flood events that affected more than one locality are represented by a multipoint. </a:t>
            </a:r>
          </a:p>
          <a:p>
            <a:pPr marL="287338" lvl="1" indent="0">
              <a:buNone/>
            </a:pPr>
            <a:endParaRPr lang="en-US" dirty="0"/>
          </a:p>
        </p:txBody>
      </p:sp>
      <p:sp>
        <p:nvSpPr>
          <p:cNvPr id="4" name="Slide Number Placeholder 3">
            <a:extLst>
              <a:ext uri="{FF2B5EF4-FFF2-40B4-BE49-F238E27FC236}">
                <a16:creationId xmlns:a16="http://schemas.microsoft.com/office/drawing/2014/main" id="{B9DF2F58-8CD2-11F9-A943-AD46710E4203}"/>
              </a:ext>
            </a:extLst>
          </p:cNvPr>
          <p:cNvSpPr>
            <a:spLocks noGrp="1"/>
          </p:cNvSpPr>
          <p:nvPr>
            <p:ph type="sldNum" sz="quarter" idx="12"/>
          </p:nvPr>
        </p:nvSpPr>
        <p:spPr/>
        <p:txBody>
          <a:bodyPr/>
          <a:lstStyle/>
          <a:p>
            <a:fld id="{8395A67B-D0FE-F448-80B1-1191BC67A3E6}" type="slidenum">
              <a:rPr lang="en-US" smtClean="0"/>
              <a:pPr/>
              <a:t>5</a:t>
            </a:fld>
            <a:endParaRPr lang="en-US"/>
          </a:p>
        </p:txBody>
      </p:sp>
      <p:pic>
        <p:nvPicPr>
          <p:cNvPr id="6" name="Picture 5">
            <a:extLst>
              <a:ext uri="{FF2B5EF4-FFF2-40B4-BE49-F238E27FC236}">
                <a16:creationId xmlns:a16="http://schemas.microsoft.com/office/drawing/2014/main" id="{C7988CEA-FEDD-2D06-9721-4A673A7116E1}"/>
              </a:ext>
            </a:extLst>
          </p:cNvPr>
          <p:cNvPicPr>
            <a:picLocks noChangeAspect="1"/>
          </p:cNvPicPr>
          <p:nvPr/>
        </p:nvPicPr>
        <p:blipFill>
          <a:blip r:embed="rId2"/>
          <a:stretch>
            <a:fillRect/>
          </a:stretch>
        </p:blipFill>
        <p:spPr>
          <a:xfrm>
            <a:off x="8041143" y="690797"/>
            <a:ext cx="3263068" cy="4631685"/>
          </a:xfrm>
          <a:prstGeom prst="rect">
            <a:avLst/>
          </a:prstGeom>
        </p:spPr>
      </p:pic>
      <p:sp>
        <p:nvSpPr>
          <p:cNvPr id="7" name="TextBox 6">
            <a:extLst>
              <a:ext uri="{FF2B5EF4-FFF2-40B4-BE49-F238E27FC236}">
                <a16:creationId xmlns:a16="http://schemas.microsoft.com/office/drawing/2014/main" id="{545DDAEE-8D5E-BDB1-AD0A-E940E169E3FC}"/>
              </a:ext>
            </a:extLst>
          </p:cNvPr>
          <p:cNvSpPr txBox="1"/>
          <p:nvPr/>
        </p:nvSpPr>
        <p:spPr>
          <a:xfrm>
            <a:off x="8162144" y="5439630"/>
            <a:ext cx="2044149" cy="369332"/>
          </a:xfrm>
          <a:prstGeom prst="rect">
            <a:avLst/>
          </a:prstGeom>
          <a:noFill/>
        </p:spPr>
        <p:txBody>
          <a:bodyPr wrap="none" rtlCol="0">
            <a:spAutoFit/>
          </a:bodyPr>
          <a:lstStyle/>
          <a:p>
            <a:r>
              <a:rPr lang="en-US" dirty="0"/>
              <a:t>Sample of attributes</a:t>
            </a:r>
          </a:p>
        </p:txBody>
      </p:sp>
    </p:spTree>
    <p:extLst>
      <p:ext uri="{BB962C8B-B14F-4D97-AF65-F5344CB8AC3E}">
        <p14:creationId xmlns:p14="http://schemas.microsoft.com/office/powerpoint/2010/main" val="760393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A8D7-342E-3267-FAC7-3C80E32ED2F7}"/>
              </a:ext>
            </a:extLst>
          </p:cNvPr>
          <p:cNvSpPr>
            <a:spLocks noGrp="1"/>
          </p:cNvSpPr>
          <p:nvPr>
            <p:ph type="title"/>
          </p:nvPr>
        </p:nvSpPr>
        <p:spPr/>
        <p:txBody>
          <a:bodyPr/>
          <a:lstStyle/>
          <a:p>
            <a:r>
              <a:rPr lang="en-US" dirty="0"/>
              <a:t>Example Extract from HFE: </a:t>
            </a:r>
          </a:p>
        </p:txBody>
      </p:sp>
      <p:sp>
        <p:nvSpPr>
          <p:cNvPr id="3" name="Content Placeholder 2">
            <a:extLst>
              <a:ext uri="{FF2B5EF4-FFF2-40B4-BE49-F238E27FC236}">
                <a16:creationId xmlns:a16="http://schemas.microsoft.com/office/drawing/2014/main" id="{9F205EF1-CEA5-FABA-08C2-4F5174D9031E}"/>
              </a:ext>
            </a:extLst>
          </p:cNvPr>
          <p:cNvSpPr>
            <a:spLocks noGrp="1"/>
          </p:cNvSpPr>
          <p:nvPr>
            <p:ph idx="1"/>
          </p:nvPr>
        </p:nvSpPr>
        <p:spPr/>
        <p:txBody>
          <a:bodyPr/>
          <a:lstStyle/>
          <a:p>
            <a:r>
              <a:rPr lang="en-US" dirty="0"/>
              <a:t>Zonal statistics: count number of events in watershed, distribute to ‘Time of Year’ and ‘Flood Cause/Flood Driver’</a:t>
            </a:r>
          </a:p>
          <a:p>
            <a:pPr lvl="2"/>
            <a:r>
              <a:rPr lang="en-US" dirty="0"/>
              <a:t>Can have Multiple times (season) of Year and different causes in a single watershed</a:t>
            </a:r>
          </a:p>
        </p:txBody>
      </p:sp>
      <p:sp>
        <p:nvSpPr>
          <p:cNvPr id="4" name="Slide Number Placeholder 3">
            <a:extLst>
              <a:ext uri="{FF2B5EF4-FFF2-40B4-BE49-F238E27FC236}">
                <a16:creationId xmlns:a16="http://schemas.microsoft.com/office/drawing/2014/main" id="{969BA35A-D9E9-EA3F-4248-97B250BD25CC}"/>
              </a:ext>
            </a:extLst>
          </p:cNvPr>
          <p:cNvSpPr>
            <a:spLocks noGrp="1"/>
          </p:cNvSpPr>
          <p:nvPr>
            <p:ph type="sldNum" sz="quarter" idx="12"/>
          </p:nvPr>
        </p:nvSpPr>
        <p:spPr/>
        <p:txBody>
          <a:bodyPr/>
          <a:lstStyle/>
          <a:p>
            <a:fld id="{8395A67B-D0FE-F448-80B1-1191BC67A3E6}" type="slidenum">
              <a:rPr lang="en-US" smtClean="0"/>
              <a:pPr/>
              <a:t>6</a:t>
            </a:fld>
            <a:endParaRPr lang="en-US"/>
          </a:p>
        </p:txBody>
      </p:sp>
      <p:pic>
        <p:nvPicPr>
          <p:cNvPr id="10" name="Picture 9">
            <a:extLst>
              <a:ext uri="{FF2B5EF4-FFF2-40B4-BE49-F238E27FC236}">
                <a16:creationId xmlns:a16="http://schemas.microsoft.com/office/drawing/2014/main" id="{14187320-4752-6FC1-55B9-698B0ECC71F0}"/>
              </a:ext>
            </a:extLst>
          </p:cNvPr>
          <p:cNvPicPr>
            <a:picLocks noChangeAspect="1"/>
          </p:cNvPicPr>
          <p:nvPr/>
        </p:nvPicPr>
        <p:blipFill>
          <a:blip r:embed="rId2"/>
          <a:stretch>
            <a:fillRect/>
          </a:stretch>
        </p:blipFill>
        <p:spPr>
          <a:xfrm>
            <a:off x="-3049" y="3429000"/>
            <a:ext cx="12192000" cy="2271346"/>
          </a:xfrm>
          <a:prstGeom prst="rect">
            <a:avLst/>
          </a:prstGeom>
        </p:spPr>
      </p:pic>
      <p:sp>
        <p:nvSpPr>
          <p:cNvPr id="11" name="TextBox 10">
            <a:extLst>
              <a:ext uri="{FF2B5EF4-FFF2-40B4-BE49-F238E27FC236}">
                <a16:creationId xmlns:a16="http://schemas.microsoft.com/office/drawing/2014/main" id="{872E8842-7756-922C-9FA8-D14F20756F96}"/>
              </a:ext>
            </a:extLst>
          </p:cNvPr>
          <p:cNvSpPr txBox="1"/>
          <p:nvPr/>
        </p:nvSpPr>
        <p:spPr>
          <a:xfrm>
            <a:off x="3388658" y="3091934"/>
            <a:ext cx="2467342" cy="369332"/>
          </a:xfrm>
          <a:prstGeom prst="rect">
            <a:avLst/>
          </a:prstGeom>
          <a:noFill/>
        </p:spPr>
        <p:txBody>
          <a:bodyPr wrap="none" rtlCol="0">
            <a:spAutoFit/>
          </a:bodyPr>
          <a:lstStyle/>
          <a:p>
            <a:r>
              <a:rPr lang="en-US" dirty="0">
                <a:solidFill>
                  <a:srgbClr val="FF0000"/>
                </a:solidFill>
                <a:highlight>
                  <a:srgbClr val="FFFF00"/>
                </a:highlight>
              </a:rPr>
              <a:t>---------Seasons----------</a:t>
            </a:r>
          </a:p>
        </p:txBody>
      </p:sp>
      <p:sp>
        <p:nvSpPr>
          <p:cNvPr id="12" name="TextBox 11">
            <a:extLst>
              <a:ext uri="{FF2B5EF4-FFF2-40B4-BE49-F238E27FC236}">
                <a16:creationId xmlns:a16="http://schemas.microsoft.com/office/drawing/2014/main" id="{9BB88BAA-58F8-C2B9-4370-678A02C5609D}"/>
              </a:ext>
            </a:extLst>
          </p:cNvPr>
          <p:cNvSpPr txBox="1"/>
          <p:nvPr/>
        </p:nvSpPr>
        <p:spPr>
          <a:xfrm>
            <a:off x="5690796" y="3091934"/>
            <a:ext cx="6627230" cy="369332"/>
          </a:xfrm>
          <a:prstGeom prst="rect">
            <a:avLst/>
          </a:prstGeom>
          <a:noFill/>
        </p:spPr>
        <p:txBody>
          <a:bodyPr wrap="square" rtlCol="0">
            <a:spAutoFit/>
          </a:bodyPr>
          <a:lstStyle/>
          <a:p>
            <a:r>
              <a:rPr lang="en-US" dirty="0">
                <a:solidFill>
                  <a:schemeClr val="accent1">
                    <a:lumMod val="75000"/>
                  </a:schemeClr>
                </a:solidFill>
                <a:highlight>
                  <a:srgbClr val="00FFFF"/>
                </a:highlight>
              </a:rPr>
              <a:t>--------------------------Flood Drivers / Causes----------------------------</a:t>
            </a:r>
          </a:p>
        </p:txBody>
      </p:sp>
    </p:spTree>
    <p:extLst>
      <p:ext uri="{BB962C8B-B14F-4D97-AF65-F5344CB8AC3E}">
        <p14:creationId xmlns:p14="http://schemas.microsoft.com/office/powerpoint/2010/main" val="2062767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D49CEF-C19D-4DDC-B3E8-3B1164C2F1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3004" y="4370951"/>
            <a:ext cx="5254328" cy="2487049"/>
          </a:xfrm>
          <a:prstGeom prst="rect">
            <a:avLst/>
          </a:prstGeom>
        </p:spPr>
      </p:pic>
      <p:pic>
        <p:nvPicPr>
          <p:cNvPr id="12" name="Picture 11">
            <a:extLst>
              <a:ext uri="{FF2B5EF4-FFF2-40B4-BE49-F238E27FC236}">
                <a16:creationId xmlns:a16="http://schemas.microsoft.com/office/drawing/2014/main" id="{57DB8C3E-1B03-EA20-4D2B-60C9895BD5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1178" y="4133360"/>
            <a:ext cx="5522424" cy="2724640"/>
          </a:xfrm>
          <a:prstGeom prst="rect">
            <a:avLst/>
          </a:prstGeom>
        </p:spPr>
      </p:pic>
      <p:pic>
        <p:nvPicPr>
          <p:cNvPr id="10" name="Picture 9">
            <a:extLst>
              <a:ext uri="{FF2B5EF4-FFF2-40B4-BE49-F238E27FC236}">
                <a16:creationId xmlns:a16="http://schemas.microsoft.com/office/drawing/2014/main" id="{8B968FD5-5DE8-F986-BEF1-0768CE6ED5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1539" y="1734118"/>
            <a:ext cx="5162062" cy="2381168"/>
          </a:xfrm>
          <a:prstGeom prst="rect">
            <a:avLst/>
          </a:prstGeom>
        </p:spPr>
      </p:pic>
      <p:pic>
        <p:nvPicPr>
          <p:cNvPr id="8" name="Picture 7">
            <a:extLst>
              <a:ext uri="{FF2B5EF4-FFF2-40B4-BE49-F238E27FC236}">
                <a16:creationId xmlns:a16="http://schemas.microsoft.com/office/drawing/2014/main" id="{4750BDAD-A207-586E-E10F-5E4DDD3C6AF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83004" y="1737064"/>
            <a:ext cx="5047453" cy="2356315"/>
          </a:xfrm>
          <a:prstGeom prst="rect">
            <a:avLst/>
          </a:prstGeom>
        </p:spPr>
      </p:pic>
      <p:sp>
        <p:nvSpPr>
          <p:cNvPr id="2" name="Title 1">
            <a:extLst>
              <a:ext uri="{FF2B5EF4-FFF2-40B4-BE49-F238E27FC236}">
                <a16:creationId xmlns:a16="http://schemas.microsoft.com/office/drawing/2014/main" id="{555308C4-01D8-B624-5AAF-3669D3AC22D0}"/>
              </a:ext>
            </a:extLst>
          </p:cNvPr>
          <p:cNvSpPr>
            <a:spLocks noGrp="1"/>
          </p:cNvSpPr>
          <p:nvPr>
            <p:ph type="title"/>
          </p:nvPr>
        </p:nvSpPr>
        <p:spPr/>
        <p:txBody>
          <a:bodyPr>
            <a:normAutofit/>
          </a:bodyPr>
          <a:lstStyle/>
          <a:p>
            <a:r>
              <a:rPr lang="en-US" sz="3200" dirty="0"/>
              <a:t>Percentage of records from HFE : per season</a:t>
            </a:r>
            <a:br>
              <a:rPr lang="en-US" sz="3200" dirty="0"/>
            </a:br>
            <a:endParaRPr lang="en-US" sz="1600" dirty="0">
              <a:cs typeface="Arial"/>
            </a:endParaRPr>
          </a:p>
        </p:txBody>
      </p:sp>
      <p:sp>
        <p:nvSpPr>
          <p:cNvPr id="3" name="Content Placeholder 2">
            <a:extLst>
              <a:ext uri="{FF2B5EF4-FFF2-40B4-BE49-F238E27FC236}">
                <a16:creationId xmlns:a16="http://schemas.microsoft.com/office/drawing/2014/main" id="{D9FB2C92-C7A2-E871-61AB-DAD2B8542328}"/>
              </a:ext>
            </a:extLst>
          </p:cNvPr>
          <p:cNvSpPr>
            <a:spLocks noGrp="1"/>
          </p:cNvSpPr>
          <p:nvPr>
            <p:ph sz="half" idx="1"/>
          </p:nvPr>
        </p:nvSpPr>
        <p:spPr>
          <a:xfrm>
            <a:off x="457200" y="1600200"/>
            <a:ext cx="4289367" cy="4114800"/>
          </a:xfrm>
        </p:spPr>
        <p:txBody>
          <a:bodyPr/>
          <a:lstStyle/>
          <a:p>
            <a:pPr marL="0" indent="0">
              <a:buNone/>
            </a:pPr>
            <a:r>
              <a:rPr lang="en-US"/>
              <a:t>Spring:</a:t>
            </a:r>
          </a:p>
          <a:p>
            <a:endParaRPr lang="en-US"/>
          </a:p>
          <a:p>
            <a:endParaRPr lang="en-US"/>
          </a:p>
          <a:p>
            <a:endParaRPr lang="en-US"/>
          </a:p>
          <a:p>
            <a:pPr marL="0" indent="0">
              <a:buNone/>
            </a:pPr>
            <a:r>
              <a:rPr lang="en-US"/>
              <a:t>Summer:</a:t>
            </a:r>
          </a:p>
        </p:txBody>
      </p:sp>
      <p:sp>
        <p:nvSpPr>
          <p:cNvPr id="4" name="Content Placeholder 3">
            <a:extLst>
              <a:ext uri="{FF2B5EF4-FFF2-40B4-BE49-F238E27FC236}">
                <a16:creationId xmlns:a16="http://schemas.microsoft.com/office/drawing/2014/main" id="{037A3380-9EBE-B3AB-0B58-2052A0A83DC9}"/>
              </a:ext>
            </a:extLst>
          </p:cNvPr>
          <p:cNvSpPr>
            <a:spLocks noGrp="1"/>
          </p:cNvSpPr>
          <p:nvPr>
            <p:ph sz="half" idx="2"/>
          </p:nvPr>
        </p:nvSpPr>
        <p:spPr>
          <a:xfrm>
            <a:off x="6560127" y="1600200"/>
            <a:ext cx="4013662" cy="4114800"/>
          </a:xfrm>
        </p:spPr>
        <p:txBody>
          <a:bodyPr/>
          <a:lstStyle/>
          <a:p>
            <a:pPr marL="0" indent="0">
              <a:buNone/>
            </a:pPr>
            <a:r>
              <a:rPr lang="en-US"/>
              <a:t>Autumn:</a:t>
            </a:r>
          </a:p>
          <a:p>
            <a:endParaRPr lang="en-US"/>
          </a:p>
          <a:p>
            <a:endParaRPr lang="en-US"/>
          </a:p>
          <a:p>
            <a:endParaRPr lang="en-US"/>
          </a:p>
          <a:p>
            <a:endParaRPr lang="en-US"/>
          </a:p>
          <a:p>
            <a:pPr marL="0" indent="0">
              <a:buNone/>
            </a:pPr>
            <a:r>
              <a:rPr lang="en-US"/>
              <a:t>Winter: </a:t>
            </a:r>
          </a:p>
        </p:txBody>
      </p:sp>
      <p:sp>
        <p:nvSpPr>
          <p:cNvPr id="5" name="Slide Number Placeholder 4">
            <a:extLst>
              <a:ext uri="{FF2B5EF4-FFF2-40B4-BE49-F238E27FC236}">
                <a16:creationId xmlns:a16="http://schemas.microsoft.com/office/drawing/2014/main" id="{DCD39E7B-6AF1-9CB1-5F04-5D828E0F34DE}"/>
              </a:ext>
            </a:extLst>
          </p:cNvPr>
          <p:cNvSpPr>
            <a:spLocks noGrp="1"/>
          </p:cNvSpPr>
          <p:nvPr>
            <p:ph type="sldNum" sz="quarter" idx="12"/>
          </p:nvPr>
        </p:nvSpPr>
        <p:spPr/>
        <p:txBody>
          <a:bodyPr/>
          <a:lstStyle/>
          <a:p>
            <a:fld id="{220513D4-7261-F848-8FAE-CF02B39A77BD}" type="slidenum">
              <a:rPr lang="en-US" smtClean="0"/>
              <a:t>7</a:t>
            </a:fld>
            <a:endParaRPr lang="en-US"/>
          </a:p>
        </p:txBody>
      </p:sp>
      <p:grpSp>
        <p:nvGrpSpPr>
          <p:cNvPr id="18" name="Group 17">
            <a:extLst>
              <a:ext uri="{FF2B5EF4-FFF2-40B4-BE49-F238E27FC236}">
                <a16:creationId xmlns:a16="http://schemas.microsoft.com/office/drawing/2014/main" id="{A013D9DC-4894-3917-F2AB-760A66E6299C}"/>
              </a:ext>
            </a:extLst>
          </p:cNvPr>
          <p:cNvGrpSpPr/>
          <p:nvPr/>
        </p:nvGrpSpPr>
        <p:grpSpPr>
          <a:xfrm>
            <a:off x="4821465" y="1600200"/>
            <a:ext cx="1363987" cy="1569660"/>
            <a:chOff x="8918856" y="-8018"/>
            <a:chExt cx="1363987" cy="1569660"/>
          </a:xfrm>
        </p:grpSpPr>
        <p:pic>
          <p:nvPicPr>
            <p:cNvPr id="16" name="Picture 15">
              <a:extLst>
                <a:ext uri="{FF2B5EF4-FFF2-40B4-BE49-F238E27FC236}">
                  <a16:creationId xmlns:a16="http://schemas.microsoft.com/office/drawing/2014/main" id="{69C9C663-3CF3-9964-92B9-95A32CC5FA6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591"/>
            <a:stretch/>
          </p:blipFill>
          <p:spPr>
            <a:xfrm>
              <a:off x="8918856" y="10415"/>
              <a:ext cx="384469" cy="1261432"/>
            </a:xfrm>
            <a:prstGeom prst="rect">
              <a:avLst/>
            </a:prstGeom>
          </p:spPr>
        </p:pic>
        <p:sp>
          <p:nvSpPr>
            <p:cNvPr id="17" name="TextBox 16">
              <a:extLst>
                <a:ext uri="{FF2B5EF4-FFF2-40B4-BE49-F238E27FC236}">
                  <a16:creationId xmlns:a16="http://schemas.microsoft.com/office/drawing/2014/main" id="{99C4BAC4-E95D-6DFD-47AC-B0BC60D124A2}"/>
                </a:ext>
              </a:extLst>
            </p:cNvPr>
            <p:cNvSpPr txBox="1"/>
            <p:nvPr/>
          </p:nvSpPr>
          <p:spPr>
            <a:xfrm>
              <a:off x="9229898" y="-8018"/>
              <a:ext cx="1052945" cy="1569660"/>
            </a:xfrm>
            <a:prstGeom prst="rect">
              <a:avLst/>
            </a:prstGeom>
            <a:noFill/>
          </p:spPr>
          <p:txBody>
            <a:bodyPr wrap="square" rtlCol="0">
              <a:spAutoFit/>
            </a:bodyPr>
            <a:lstStyle/>
            <a:p>
              <a:r>
                <a:rPr lang="en-US" sz="1600" dirty="0"/>
                <a:t>0.01-20% </a:t>
              </a:r>
            </a:p>
            <a:p>
              <a:r>
                <a:rPr lang="en-US" sz="1600" dirty="0"/>
                <a:t>20-40%</a:t>
              </a:r>
            </a:p>
            <a:p>
              <a:r>
                <a:rPr lang="en-US" sz="1600" dirty="0"/>
                <a:t>40-60%</a:t>
              </a:r>
            </a:p>
            <a:p>
              <a:r>
                <a:rPr lang="en-US" sz="1600" dirty="0"/>
                <a:t>60-80%</a:t>
              </a:r>
            </a:p>
            <a:p>
              <a:r>
                <a:rPr lang="en-US" sz="1600" dirty="0"/>
                <a:t>80-100%</a:t>
              </a:r>
            </a:p>
            <a:p>
              <a:endParaRPr lang="en-US" sz="1600" dirty="0"/>
            </a:p>
          </p:txBody>
        </p:sp>
      </p:grpSp>
    </p:spTree>
    <p:extLst>
      <p:ext uri="{BB962C8B-B14F-4D97-AF65-F5344CB8AC3E}">
        <p14:creationId xmlns:p14="http://schemas.microsoft.com/office/powerpoint/2010/main" val="282089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971265-7297-2EC3-47AE-C61E57DA96C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31568" y="1266825"/>
            <a:ext cx="5922934" cy="5073818"/>
          </a:xfrm>
          <a:prstGeom prst="rect">
            <a:avLst/>
          </a:prstGeom>
        </p:spPr>
      </p:pic>
      <p:sp>
        <p:nvSpPr>
          <p:cNvPr id="2" name="Title 1">
            <a:extLst>
              <a:ext uri="{FF2B5EF4-FFF2-40B4-BE49-F238E27FC236}">
                <a16:creationId xmlns:a16="http://schemas.microsoft.com/office/drawing/2014/main" id="{2D479187-6D9D-FEF4-465E-DF93EBADD874}"/>
              </a:ext>
            </a:extLst>
          </p:cNvPr>
          <p:cNvSpPr>
            <a:spLocks noGrp="1"/>
          </p:cNvSpPr>
          <p:nvPr>
            <p:ph type="title"/>
          </p:nvPr>
        </p:nvSpPr>
        <p:spPr/>
        <p:txBody>
          <a:bodyPr>
            <a:noAutofit/>
          </a:bodyPr>
          <a:lstStyle/>
          <a:p>
            <a:r>
              <a:rPr lang="en-US" sz="2400"/>
              <a:t>Preliminary Exploration/Tests: of the HFE data: bivariate maps</a:t>
            </a:r>
            <a:br>
              <a:rPr lang="en-US" sz="2400"/>
            </a:br>
            <a:r>
              <a:rPr lang="en-US" sz="1400"/>
              <a:t>*quickly made – and not </a:t>
            </a:r>
            <a:r>
              <a:rPr lang="en-US" sz="1400" err="1"/>
              <a:t>QC d</a:t>
            </a:r>
            <a:r>
              <a:rPr lang="en-US" sz="1400"/>
              <a:t> yet</a:t>
            </a:r>
            <a:br>
              <a:rPr lang="en-US" sz="2400"/>
            </a:br>
            <a:endParaRPr lang="en-US" sz="2400"/>
          </a:p>
        </p:txBody>
      </p:sp>
      <p:sp>
        <p:nvSpPr>
          <p:cNvPr id="3" name="Content Placeholder 2">
            <a:extLst>
              <a:ext uri="{FF2B5EF4-FFF2-40B4-BE49-F238E27FC236}">
                <a16:creationId xmlns:a16="http://schemas.microsoft.com/office/drawing/2014/main" id="{B78A5750-0517-2F2B-7FAA-B3EF6A3E9D22}"/>
              </a:ext>
            </a:extLst>
          </p:cNvPr>
          <p:cNvSpPr>
            <a:spLocks noGrp="1"/>
          </p:cNvSpPr>
          <p:nvPr>
            <p:ph sz="half" idx="1"/>
          </p:nvPr>
        </p:nvSpPr>
        <p:spPr/>
        <p:txBody>
          <a:bodyPr/>
          <a:lstStyle/>
          <a:p>
            <a:r>
              <a:rPr lang="en-US"/>
              <a:t>Spring floods and freshet</a:t>
            </a:r>
          </a:p>
        </p:txBody>
      </p:sp>
      <p:sp>
        <p:nvSpPr>
          <p:cNvPr id="5" name="Slide Number Placeholder 4">
            <a:extLst>
              <a:ext uri="{FF2B5EF4-FFF2-40B4-BE49-F238E27FC236}">
                <a16:creationId xmlns:a16="http://schemas.microsoft.com/office/drawing/2014/main" id="{0A29C648-CCC8-F6E7-0F6D-94A4B35CFDBA}"/>
              </a:ext>
            </a:extLst>
          </p:cNvPr>
          <p:cNvSpPr>
            <a:spLocks noGrp="1"/>
          </p:cNvSpPr>
          <p:nvPr>
            <p:ph type="sldNum" sz="quarter" idx="12"/>
          </p:nvPr>
        </p:nvSpPr>
        <p:spPr/>
        <p:txBody>
          <a:bodyPr/>
          <a:lstStyle/>
          <a:p>
            <a:fld id="{220513D4-7261-F848-8FAE-CF02B39A77BD}" type="slidenum">
              <a:rPr lang="en-US" smtClean="0"/>
              <a:t>8</a:t>
            </a:fld>
            <a:endParaRPr lang="en-US"/>
          </a:p>
        </p:txBody>
      </p:sp>
      <p:pic>
        <p:nvPicPr>
          <p:cNvPr id="9" name="Picture 8">
            <a:extLst>
              <a:ext uri="{FF2B5EF4-FFF2-40B4-BE49-F238E27FC236}">
                <a16:creationId xmlns:a16="http://schemas.microsoft.com/office/drawing/2014/main" id="{8C11F67B-FA46-6DD2-E759-553CE786DDED}"/>
              </a:ext>
            </a:extLst>
          </p:cNvPr>
          <p:cNvPicPr>
            <a:picLocks noChangeAspect="1"/>
          </p:cNvPicPr>
          <p:nvPr/>
        </p:nvPicPr>
        <p:blipFill>
          <a:blip r:embed="rId3"/>
          <a:stretch>
            <a:fillRect/>
          </a:stretch>
        </p:blipFill>
        <p:spPr>
          <a:xfrm>
            <a:off x="8575309" y="1807195"/>
            <a:ext cx="1326679" cy="1406478"/>
          </a:xfrm>
          <a:prstGeom prst="rect">
            <a:avLst/>
          </a:prstGeom>
        </p:spPr>
      </p:pic>
    </p:spTree>
    <p:extLst>
      <p:ext uri="{BB962C8B-B14F-4D97-AF65-F5344CB8AC3E}">
        <p14:creationId xmlns:p14="http://schemas.microsoft.com/office/powerpoint/2010/main" val="1082185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2D21-1D5D-19A6-ACE3-6E9D1103EB31}"/>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F4C44570-791D-64CE-89D5-8AA5BB4BCDFA}"/>
              </a:ext>
            </a:extLst>
          </p:cNvPr>
          <p:cNvSpPr>
            <a:spLocks noGrp="1"/>
          </p:cNvSpPr>
          <p:nvPr>
            <p:ph sz="half" idx="1"/>
          </p:nvPr>
        </p:nvSpPr>
        <p:spPr/>
        <p:txBody>
          <a:bodyPr/>
          <a:lstStyle/>
          <a:p>
            <a:r>
              <a:rPr lang="en-US" dirty="0"/>
              <a:t>Labels from HFE</a:t>
            </a:r>
          </a:p>
          <a:p>
            <a:r>
              <a:rPr lang="en-US" dirty="0" err="1"/>
              <a:t>Auxilliary</a:t>
            </a:r>
            <a:r>
              <a:rPr lang="en-US" dirty="0"/>
              <a:t> data from Watershed analysis and extraction:</a:t>
            </a:r>
          </a:p>
          <a:p>
            <a:pPr lvl="1"/>
            <a:r>
              <a:rPr lang="en-US" dirty="0"/>
              <a:t>Terrain, Shape, Size, Land Use, Hydrography</a:t>
            </a:r>
          </a:p>
        </p:txBody>
      </p:sp>
      <p:sp>
        <p:nvSpPr>
          <p:cNvPr id="4" name="Content Placeholder 3">
            <a:extLst>
              <a:ext uri="{FF2B5EF4-FFF2-40B4-BE49-F238E27FC236}">
                <a16:creationId xmlns:a16="http://schemas.microsoft.com/office/drawing/2014/main" id="{0F6CAAA3-3EE1-0076-5A58-9684A539D2CD}"/>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F38C336D-BACE-FB1C-86DB-A36E70867287}"/>
              </a:ext>
            </a:extLst>
          </p:cNvPr>
          <p:cNvSpPr>
            <a:spLocks noGrp="1"/>
          </p:cNvSpPr>
          <p:nvPr>
            <p:ph type="sldNum" sz="quarter" idx="12"/>
          </p:nvPr>
        </p:nvSpPr>
        <p:spPr/>
        <p:txBody>
          <a:bodyPr/>
          <a:lstStyle/>
          <a:p>
            <a:fld id="{220513D4-7261-F848-8FAE-CF02B39A77BD}" type="slidenum">
              <a:rPr lang="en-US" smtClean="0"/>
              <a:t>9</a:t>
            </a:fld>
            <a:endParaRPr lang="en-US"/>
          </a:p>
        </p:txBody>
      </p:sp>
      <p:pic>
        <p:nvPicPr>
          <p:cNvPr id="6" name="Content Placeholder 6">
            <a:extLst>
              <a:ext uri="{FF2B5EF4-FFF2-40B4-BE49-F238E27FC236}">
                <a16:creationId xmlns:a16="http://schemas.microsoft.com/office/drawing/2014/main" id="{03DA72B4-70A7-D83C-01B5-5523E273FDAB}"/>
              </a:ext>
            </a:extLst>
          </p:cNvPr>
          <p:cNvPicPr>
            <a:picLocks noChangeAspect="1"/>
          </p:cNvPicPr>
          <p:nvPr/>
        </p:nvPicPr>
        <p:blipFill>
          <a:blip r:embed="rId2"/>
          <a:stretch>
            <a:fillRect/>
          </a:stretch>
        </p:blipFill>
        <p:spPr>
          <a:xfrm>
            <a:off x="6578241" y="1628492"/>
            <a:ext cx="5144218" cy="4058216"/>
          </a:xfrm>
          <a:prstGeom prst="rect">
            <a:avLst/>
          </a:prstGeom>
        </p:spPr>
      </p:pic>
      <p:pic>
        <p:nvPicPr>
          <p:cNvPr id="7" name="Picture 6">
            <a:extLst>
              <a:ext uri="{FF2B5EF4-FFF2-40B4-BE49-F238E27FC236}">
                <a16:creationId xmlns:a16="http://schemas.microsoft.com/office/drawing/2014/main" id="{078CB016-C529-E5CC-7995-F0F21B5409D8}"/>
              </a:ext>
            </a:extLst>
          </p:cNvPr>
          <p:cNvPicPr>
            <a:picLocks noChangeAspect="1"/>
          </p:cNvPicPr>
          <p:nvPr/>
        </p:nvPicPr>
        <p:blipFill>
          <a:blip r:embed="rId3"/>
          <a:stretch>
            <a:fillRect/>
          </a:stretch>
        </p:blipFill>
        <p:spPr>
          <a:xfrm>
            <a:off x="934285" y="4350896"/>
            <a:ext cx="4227430" cy="2049905"/>
          </a:xfrm>
          <a:prstGeom prst="rect">
            <a:avLst/>
          </a:prstGeom>
        </p:spPr>
      </p:pic>
    </p:spTree>
    <p:extLst>
      <p:ext uri="{BB962C8B-B14F-4D97-AF65-F5344CB8AC3E}">
        <p14:creationId xmlns:p14="http://schemas.microsoft.com/office/powerpoint/2010/main" val="3969615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240108|-11700327|-8754175|-9605520|-12039861|NRCan&quot;,&quot;Id&quot;:&quot;671fed3a30384342581ee12c&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19619fd-75dc-48cb-820d-8f683a95dd8b}" enabled="1" method="Privileged" siteId="{05c95b33-90ca-49d5-b644-288b930b912b}" removed="0"/>
</clbl:labelList>
</file>

<file path=docProps/app.xml><?xml version="1.0" encoding="utf-8"?>
<Properties xmlns="http://schemas.openxmlformats.org/officeDocument/2006/extended-properties" xmlns:vt="http://schemas.openxmlformats.org/officeDocument/2006/docPropsVTypes">
  <Template/>
  <TotalTime>3498</TotalTime>
  <Words>707</Words>
  <Application>Microsoft Office PowerPoint</Application>
  <PresentationFormat>Widescreen</PresentationFormat>
  <Paragraphs>118</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inherit</vt:lpstr>
      <vt:lpstr>MinionLT-Regular</vt:lpstr>
      <vt:lpstr>Times New Roman</vt:lpstr>
      <vt:lpstr>1_Office Theme</vt:lpstr>
      <vt:lpstr>Predicting probable flood drivers  based on historic record and watershed characteristics.</vt:lpstr>
      <vt:lpstr>Objective</vt:lpstr>
      <vt:lpstr>Why? </vt:lpstr>
      <vt:lpstr>Potential Benefits</vt:lpstr>
      <vt:lpstr>Data</vt:lpstr>
      <vt:lpstr>Example Extract from HFE: </vt:lpstr>
      <vt:lpstr>Percentage of records from HFE : per season </vt:lpstr>
      <vt:lpstr>Preliminary Exploration/Tests: of the HFE data: bivariate maps *quickly made – and not QC d yet </vt:lpstr>
      <vt:lpstr>Data</vt:lpstr>
      <vt:lpstr>Terrain</vt:lpstr>
      <vt:lpstr>Geometry</vt:lpstr>
      <vt:lpstr>Hydrography</vt:lpstr>
      <vt:lpstr>       Input ---------------------- &gt; Predict</vt:lpstr>
    </vt:vector>
  </TitlesOfParts>
  <Company>NRCan - RNCan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Watershed characterization &amp; flood driver(s) classification</dc:title>
  <dc:creator>McGrath, Heather</dc:creator>
  <cp:lastModifiedBy>McGrath, Heather</cp:lastModifiedBy>
  <cp:revision>158</cp:revision>
  <dcterms:created xsi:type="dcterms:W3CDTF">2024-03-25T14:31:38Z</dcterms:created>
  <dcterms:modified xsi:type="dcterms:W3CDTF">2024-10-28T19:59:54Z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UNCLASSIFIED - NON CLASSIFIÉ</vt:lpwstr>
  </property>
</Properties>
</file>